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2" r:id="rId1"/>
  </p:sldMasterIdLst>
  <p:notesMasterIdLst>
    <p:notesMasterId r:id="rId12"/>
  </p:notesMasterIdLst>
  <p:sldIdLst>
    <p:sldId id="412" r:id="rId2"/>
    <p:sldId id="396" r:id="rId3"/>
    <p:sldId id="397" r:id="rId4"/>
    <p:sldId id="398" r:id="rId5"/>
    <p:sldId id="399" r:id="rId6"/>
    <p:sldId id="400" r:id="rId7"/>
    <p:sldId id="465" r:id="rId8"/>
    <p:sldId id="466" r:id="rId9"/>
    <p:sldId id="467" r:id="rId10"/>
    <p:sldId id="462" r:id="rId11"/>
  </p:sldIdLst>
  <p:sldSz cx="9144000" cy="6858000" type="screen4x3"/>
  <p:notesSz cx="6858000" cy="9144000"/>
  <p:defaultTextStyle>
    <a:defPPr>
      <a:defRPr lang="es-P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MERY PRATTO QUINTANILLA" initials="RPQ" lastIdx="9" clrIdx="0">
    <p:extLst>
      <p:ext uri="{19B8F6BF-5375-455C-9EA6-DF929625EA0E}">
        <p15:presenceInfo xmlns:p15="http://schemas.microsoft.com/office/powerpoint/2012/main" userId="S-1-5-21-1280482202-4056878361-557001864-4393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0000"/>
    <a:srgbClr val="99CCFF"/>
    <a:srgbClr val="FF6600"/>
    <a:srgbClr val="DC0000"/>
    <a:srgbClr val="99FFCC"/>
    <a:srgbClr val="FFCCFF"/>
    <a:srgbClr val="FFCC99"/>
    <a:srgbClr val="C8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Estilo claro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Estilo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84E427A-3D55-4303-BF80-6455036E1DE7}" styleName="Estilo temático 1 - Énfasis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C2FFA5D-87B4-456A-9821-1D502468CF0F}" styleName="Estilo temático 1 - Énfasis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D7AC3CCA-C797-4891-BE02-D94E43425B78}" styleName="Estilo medio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69CF1AB2-1976-4502-BF36-3FF5EA218861}" styleName="Estilo medio 4 - Énfasis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A107856-5554-42FB-B03E-39F5DBC370BA}" styleName="Estilo medio 4 - Énfasis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22838BEF-8BB2-4498-84A7-C5851F593DF1}" styleName="Estilo medio 4 - Énfasis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BC89EF96-8CEA-46FF-86C4-4CE0E7609802}" styleName="Estilo claro 3 - Acento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301B821-A1FF-4177-AEE7-76D212191A09}" styleName="Estilo medio 1 - Énfasis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FABFCF23-3B69-468F-B69F-88F6DE6A72F2}" styleName="Estilo medio 1 - Énfasis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5DA37D80-6434-44D0-A028-1B22A696006F}" styleName="Estilo claro 3 - Acento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7DF18680-E054-41AD-8BC1-D1AEF772440D}" styleName="Estilo medio 2 - Énfasis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35758FB7-9AC5-4552-8A53-C91805E547FA}" styleName="Estilo temático 1 - Énfasis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7E9639D4-E3E2-4D34-9284-5A2195B3D0D7}" styleName="Estilo claro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912C8C85-51F0-491E-9774-3900AFEF0FD7}" styleName="Estilo claro 2 - Acento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7807" autoAdjust="0"/>
    <p:restoredTop sz="92382" autoAdjust="0"/>
  </p:normalViewPr>
  <p:slideViewPr>
    <p:cSldViewPr>
      <p:cViewPr varScale="1">
        <p:scale>
          <a:sx n="69" d="100"/>
          <a:sy n="69" d="100"/>
        </p:scale>
        <p:origin x="774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621827F-32B2-4339-991E-F4919E82A364}" type="doc">
      <dgm:prSet loTypeId="urn:microsoft.com/office/officeart/2005/8/layout/vList4" loCatId="list" qsTypeId="urn:microsoft.com/office/officeart/2005/8/quickstyle/3d2" qsCatId="3D" csTypeId="urn:microsoft.com/office/officeart/2005/8/colors/colorful2" csCatId="colorful" phldr="1"/>
      <dgm:spPr/>
      <dgm:t>
        <a:bodyPr/>
        <a:lstStyle/>
        <a:p>
          <a:endParaRPr lang="es-PE"/>
        </a:p>
      </dgm:t>
    </dgm:pt>
    <dgm:pt modelId="{B375F048-6541-4D80-BB9D-A33D37029C5D}">
      <dgm:prSet phldrT="[Texto]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pPr algn="l"/>
          <a:r>
            <a:rPr lang="es-PE" sz="1900" b="1" dirty="0" smtClean="0">
              <a:solidFill>
                <a:srgbClr val="002060"/>
              </a:solidFill>
              <a:latin typeface="Candara" panose="020E0502030303020204" pitchFamily="34" charset="0"/>
            </a:rPr>
            <a:t>Reuniones de aula</a:t>
          </a:r>
          <a:endParaRPr lang="es-PE" sz="1900" b="1" dirty="0">
            <a:solidFill>
              <a:srgbClr val="002060"/>
            </a:solidFill>
            <a:latin typeface="Candara" panose="020E0502030303020204" pitchFamily="34" charset="0"/>
          </a:endParaRPr>
        </a:p>
      </dgm:t>
    </dgm:pt>
    <dgm:pt modelId="{830ADFA8-C3CC-40B6-BEE4-327DDD59AAC9}" type="parTrans" cxnId="{9676669A-8231-42DC-811E-2C53D3AB41A2}">
      <dgm:prSet/>
      <dgm:spPr/>
      <dgm:t>
        <a:bodyPr/>
        <a:lstStyle/>
        <a:p>
          <a:endParaRPr lang="es-PE"/>
        </a:p>
      </dgm:t>
    </dgm:pt>
    <dgm:pt modelId="{E40AA4B5-94F8-4D98-B0EA-CCCAE8215815}" type="sibTrans" cxnId="{9676669A-8231-42DC-811E-2C53D3AB41A2}">
      <dgm:prSet/>
      <dgm:spPr/>
      <dgm:t>
        <a:bodyPr/>
        <a:lstStyle/>
        <a:p>
          <a:endParaRPr lang="es-PE"/>
        </a:p>
      </dgm:t>
    </dgm:pt>
    <dgm:pt modelId="{4D8C08C2-18D6-41D3-B70C-9A62DEC2AACA}">
      <dgm:prSet phldrT="[Texto]" custT="1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pPr algn="just"/>
          <a:r>
            <a:rPr lang="es-PE" sz="1400" b="1" dirty="0" smtClean="0">
              <a:solidFill>
                <a:srgbClr val="002060"/>
              </a:solidFill>
              <a:latin typeface="Candara" panose="020E0502030303020204" pitchFamily="34" charset="0"/>
            </a:rPr>
            <a:t>Son reuniones que el tutor (a) realiza con los padres y madres de la sección a su cargo para orientar el trabajo articulado con ellos  sobre la educación de sus hijos.</a:t>
          </a:r>
          <a:endParaRPr lang="es-PE" sz="1400" b="1" dirty="0">
            <a:solidFill>
              <a:srgbClr val="002060"/>
            </a:solidFill>
            <a:latin typeface="Candara" panose="020E0502030303020204" pitchFamily="34" charset="0"/>
          </a:endParaRPr>
        </a:p>
      </dgm:t>
    </dgm:pt>
    <dgm:pt modelId="{C087E942-A38D-478A-BAAE-4A33664142D2}" type="parTrans" cxnId="{23DF75EF-3F20-41B7-9026-450A9A2E2DE9}">
      <dgm:prSet/>
      <dgm:spPr/>
      <dgm:t>
        <a:bodyPr/>
        <a:lstStyle/>
        <a:p>
          <a:endParaRPr lang="es-PE"/>
        </a:p>
      </dgm:t>
    </dgm:pt>
    <dgm:pt modelId="{B164B2B2-68C6-4589-BB13-BFA0C2362360}" type="sibTrans" cxnId="{23DF75EF-3F20-41B7-9026-450A9A2E2DE9}">
      <dgm:prSet/>
      <dgm:spPr/>
      <dgm:t>
        <a:bodyPr/>
        <a:lstStyle/>
        <a:p>
          <a:endParaRPr lang="es-PE"/>
        </a:p>
      </dgm:t>
    </dgm:pt>
    <dgm:pt modelId="{2F1A4313-4836-43DF-9140-D74EC3CDB9D6}">
      <dgm:prSet phldrT="[Texto]" custT="1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pPr algn="just"/>
          <a:r>
            <a:rPr lang="es-PE" sz="1400" b="1" dirty="0" smtClean="0">
              <a:solidFill>
                <a:srgbClr val="002060"/>
              </a:solidFill>
              <a:latin typeface="Candara" panose="020E0502030303020204" pitchFamily="34" charset="0"/>
            </a:rPr>
            <a:t>En estas reuniones se brinda información sobre el proceso de desarrollo de  los estudiantes en sus diferentes aspectos (académico, afectivo, social, etc.)</a:t>
          </a:r>
          <a:endParaRPr lang="es-PE" sz="1400" b="1" dirty="0">
            <a:solidFill>
              <a:srgbClr val="002060"/>
            </a:solidFill>
            <a:latin typeface="Candara" panose="020E0502030303020204" pitchFamily="34" charset="0"/>
          </a:endParaRPr>
        </a:p>
      </dgm:t>
    </dgm:pt>
    <dgm:pt modelId="{7368FA99-8829-4456-A5D5-9EE4E3C39BE2}" type="parTrans" cxnId="{48399AF2-3139-4804-8E14-DB5DB1AFDB66}">
      <dgm:prSet/>
      <dgm:spPr/>
      <dgm:t>
        <a:bodyPr/>
        <a:lstStyle/>
        <a:p>
          <a:endParaRPr lang="es-PE"/>
        </a:p>
      </dgm:t>
    </dgm:pt>
    <dgm:pt modelId="{5747D5B7-3C76-4A99-8CD3-E94666C5F8EE}" type="sibTrans" cxnId="{48399AF2-3139-4804-8E14-DB5DB1AFDB66}">
      <dgm:prSet/>
      <dgm:spPr/>
      <dgm:t>
        <a:bodyPr/>
        <a:lstStyle/>
        <a:p>
          <a:endParaRPr lang="es-PE"/>
        </a:p>
      </dgm:t>
    </dgm:pt>
    <dgm:pt modelId="{14496E93-C3E3-4053-AEA2-CA85047C067C}">
      <dgm:prSet phldrT="[Texto]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s-PE" sz="2100" b="1" dirty="0" smtClean="0">
              <a:solidFill>
                <a:srgbClr val="002060"/>
              </a:solidFill>
              <a:latin typeface="Candara" panose="020E0502030303020204" pitchFamily="34" charset="0"/>
            </a:rPr>
            <a:t>Escuela de padres</a:t>
          </a:r>
          <a:endParaRPr lang="es-PE" sz="2100" b="1" dirty="0">
            <a:solidFill>
              <a:srgbClr val="002060"/>
            </a:solidFill>
            <a:latin typeface="Candara" panose="020E0502030303020204" pitchFamily="34" charset="0"/>
          </a:endParaRPr>
        </a:p>
      </dgm:t>
    </dgm:pt>
    <dgm:pt modelId="{6744092C-417C-46AB-A0C6-FE6DF2CD22CE}" type="parTrans" cxnId="{6F6C45F1-5F63-49CB-8CF4-0AFE35E9DEDD}">
      <dgm:prSet/>
      <dgm:spPr/>
      <dgm:t>
        <a:bodyPr/>
        <a:lstStyle/>
        <a:p>
          <a:endParaRPr lang="es-PE"/>
        </a:p>
      </dgm:t>
    </dgm:pt>
    <dgm:pt modelId="{4DBB42B2-2F45-4ECE-9E6F-6CA444700ACB}" type="sibTrans" cxnId="{6F6C45F1-5F63-49CB-8CF4-0AFE35E9DEDD}">
      <dgm:prSet/>
      <dgm:spPr/>
      <dgm:t>
        <a:bodyPr/>
        <a:lstStyle/>
        <a:p>
          <a:endParaRPr lang="es-PE"/>
        </a:p>
      </dgm:t>
    </dgm:pt>
    <dgm:pt modelId="{48D66306-08C2-4D2D-B587-4B6A5486CBB4}">
      <dgm:prSet phldrT="[Texto]" custT="1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s-PE" sz="1400" b="1" dirty="0" smtClean="0">
              <a:solidFill>
                <a:srgbClr val="002060"/>
              </a:solidFill>
              <a:latin typeface="Candara" panose="020E0502030303020204" pitchFamily="34" charset="0"/>
            </a:rPr>
            <a:t>Conjunto de jornadas formativas organizadas por la institución educativa para favorecer el desarrollo integral de los estudiantes.</a:t>
          </a:r>
          <a:endParaRPr lang="es-PE" sz="1400" b="1" dirty="0">
            <a:solidFill>
              <a:srgbClr val="002060"/>
            </a:solidFill>
            <a:latin typeface="Candara" panose="020E0502030303020204" pitchFamily="34" charset="0"/>
          </a:endParaRPr>
        </a:p>
      </dgm:t>
    </dgm:pt>
    <dgm:pt modelId="{AEB2B290-193B-4F90-B986-DD53249358C8}" type="parTrans" cxnId="{35177EA2-B403-44C3-AC8F-63FD3581EFB2}">
      <dgm:prSet/>
      <dgm:spPr/>
      <dgm:t>
        <a:bodyPr/>
        <a:lstStyle/>
        <a:p>
          <a:endParaRPr lang="es-PE"/>
        </a:p>
      </dgm:t>
    </dgm:pt>
    <dgm:pt modelId="{6D1241D2-D9A4-437E-BEBB-3FBBFD3C628A}" type="sibTrans" cxnId="{35177EA2-B403-44C3-AC8F-63FD3581EFB2}">
      <dgm:prSet/>
      <dgm:spPr/>
      <dgm:t>
        <a:bodyPr/>
        <a:lstStyle/>
        <a:p>
          <a:endParaRPr lang="es-PE"/>
        </a:p>
      </dgm:t>
    </dgm:pt>
    <dgm:pt modelId="{DE8002E4-8959-45A2-B446-8EC03659DF90}">
      <dgm:prSet phldrT="[Texto]" custT="1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s-PE" sz="1400" b="1" dirty="0" smtClean="0">
              <a:solidFill>
                <a:srgbClr val="002060"/>
              </a:solidFill>
              <a:latin typeface="Candara" panose="020E0502030303020204" pitchFamily="34" charset="0"/>
            </a:rPr>
            <a:t>Estas actividades formativas suponen una planificación previa, en base al diagnóstico de las necesidades de orientación de los estudiantes.</a:t>
          </a:r>
          <a:endParaRPr lang="es-PE" sz="1400" b="1" dirty="0">
            <a:solidFill>
              <a:srgbClr val="002060"/>
            </a:solidFill>
            <a:latin typeface="Candara" panose="020E0502030303020204" pitchFamily="34" charset="0"/>
          </a:endParaRPr>
        </a:p>
      </dgm:t>
    </dgm:pt>
    <dgm:pt modelId="{22C947C2-DE3A-444F-A175-5A4A09EBDBA0}" type="parTrans" cxnId="{BA3398B3-4FFA-4762-9D30-3B47A2C7C75C}">
      <dgm:prSet/>
      <dgm:spPr/>
      <dgm:t>
        <a:bodyPr/>
        <a:lstStyle/>
        <a:p>
          <a:endParaRPr lang="es-PE"/>
        </a:p>
      </dgm:t>
    </dgm:pt>
    <dgm:pt modelId="{8F968075-FF38-4C27-8A55-976A47BEB083}" type="sibTrans" cxnId="{BA3398B3-4FFA-4762-9D30-3B47A2C7C75C}">
      <dgm:prSet/>
      <dgm:spPr/>
      <dgm:t>
        <a:bodyPr/>
        <a:lstStyle/>
        <a:p>
          <a:endParaRPr lang="es-PE"/>
        </a:p>
      </dgm:t>
    </dgm:pt>
    <dgm:pt modelId="{A1626472-065C-4F0D-B48E-25CB5C061040}">
      <dgm:prSet phldrT="[Texto]" custT="1"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s-PE" sz="2100" b="1" dirty="0" smtClean="0">
              <a:solidFill>
                <a:srgbClr val="002060"/>
              </a:solidFill>
              <a:latin typeface="Candara" panose="020E0502030303020204" pitchFamily="34" charset="0"/>
            </a:rPr>
            <a:t>Entrevistas individuales</a:t>
          </a:r>
        </a:p>
        <a:p>
          <a:r>
            <a:rPr lang="es-PE" sz="2100" b="1" dirty="0" smtClean="0">
              <a:solidFill>
                <a:srgbClr val="002060"/>
              </a:solidFill>
              <a:latin typeface="Candara" panose="020E0502030303020204" pitchFamily="34" charset="0"/>
            </a:rPr>
            <a:t>. </a:t>
          </a:r>
          <a:r>
            <a:rPr lang="es-PE" sz="1400" b="1" dirty="0" smtClean="0">
              <a:solidFill>
                <a:srgbClr val="002060"/>
              </a:solidFill>
              <a:latin typeface="Candara" panose="020E0502030303020204" pitchFamily="34" charset="0"/>
            </a:rPr>
            <a:t>Se realizan a solicitud del tutor (a), de algún docente o del propio padre o madre de     familia.</a:t>
          </a:r>
          <a:endParaRPr lang="es-PE" sz="2100" b="1" dirty="0">
            <a:solidFill>
              <a:srgbClr val="002060"/>
            </a:solidFill>
            <a:latin typeface="Candara" panose="020E0502030303020204" pitchFamily="34" charset="0"/>
          </a:endParaRPr>
        </a:p>
      </dgm:t>
    </dgm:pt>
    <dgm:pt modelId="{EA172F1E-DE30-4DC6-83D4-8A90BEDAF59B}" type="parTrans" cxnId="{3DB63954-7F68-4EA9-99BB-56D46F16ABB2}">
      <dgm:prSet/>
      <dgm:spPr/>
      <dgm:t>
        <a:bodyPr/>
        <a:lstStyle/>
        <a:p>
          <a:endParaRPr lang="es-PE"/>
        </a:p>
      </dgm:t>
    </dgm:pt>
    <dgm:pt modelId="{D72C6875-CCB5-4FED-BD5D-ED6411FDDB3B}" type="sibTrans" cxnId="{3DB63954-7F68-4EA9-99BB-56D46F16ABB2}">
      <dgm:prSet/>
      <dgm:spPr/>
      <dgm:t>
        <a:bodyPr/>
        <a:lstStyle/>
        <a:p>
          <a:endParaRPr lang="es-PE"/>
        </a:p>
      </dgm:t>
    </dgm:pt>
    <dgm:pt modelId="{7E39743E-5841-4A02-9954-85C9591CD642}">
      <dgm:prSet phldrT="[Texto]" custT="1"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s-PE" sz="1400" b="1" dirty="0" smtClean="0">
              <a:solidFill>
                <a:srgbClr val="002060"/>
              </a:solidFill>
              <a:latin typeface="Candara" panose="020E0502030303020204" pitchFamily="34" charset="0"/>
            </a:rPr>
            <a:t>Brindan orientación en casos específicos.</a:t>
          </a:r>
          <a:endParaRPr lang="es-PE" sz="1400" b="1" dirty="0">
            <a:solidFill>
              <a:srgbClr val="002060"/>
            </a:solidFill>
            <a:latin typeface="Candara" panose="020E0502030303020204" pitchFamily="34" charset="0"/>
          </a:endParaRPr>
        </a:p>
      </dgm:t>
    </dgm:pt>
    <dgm:pt modelId="{B54D9993-A177-48BA-A211-C02D065066D6}" type="parTrans" cxnId="{7798F4E3-A5B4-4E31-A6B9-6A3B577A3AF7}">
      <dgm:prSet/>
      <dgm:spPr/>
      <dgm:t>
        <a:bodyPr/>
        <a:lstStyle/>
        <a:p>
          <a:endParaRPr lang="es-PE"/>
        </a:p>
      </dgm:t>
    </dgm:pt>
    <dgm:pt modelId="{E53CAFB1-E6B9-46BE-879C-F92ABF85D0A7}" type="sibTrans" cxnId="{7798F4E3-A5B4-4E31-A6B9-6A3B577A3AF7}">
      <dgm:prSet/>
      <dgm:spPr/>
      <dgm:t>
        <a:bodyPr/>
        <a:lstStyle/>
        <a:p>
          <a:endParaRPr lang="es-PE"/>
        </a:p>
      </dgm:t>
    </dgm:pt>
    <dgm:pt modelId="{1958EEFA-6A26-4ED2-AF68-C1F248BEF9A6}">
      <dgm:prSet phldrT="[Texto]" custT="1"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s-PE" sz="1400" b="1" dirty="0" smtClean="0">
              <a:solidFill>
                <a:srgbClr val="002060"/>
              </a:solidFill>
              <a:latin typeface="Candara" panose="020E0502030303020204" pitchFamily="34" charset="0"/>
            </a:rPr>
            <a:t>Cada tutor dispone de una hora semanal para la atención de PPFF.</a:t>
          </a:r>
          <a:endParaRPr lang="es-PE" sz="1400" b="1" dirty="0">
            <a:solidFill>
              <a:srgbClr val="002060"/>
            </a:solidFill>
            <a:latin typeface="Candara" panose="020E0502030303020204" pitchFamily="34" charset="0"/>
          </a:endParaRPr>
        </a:p>
      </dgm:t>
    </dgm:pt>
    <dgm:pt modelId="{9408E308-7897-48F2-8B0D-3A252E9FCCF8}" type="parTrans" cxnId="{3C7DCFD4-7C95-47F0-BB17-90847C2BA692}">
      <dgm:prSet/>
      <dgm:spPr/>
      <dgm:t>
        <a:bodyPr/>
        <a:lstStyle/>
        <a:p>
          <a:endParaRPr lang="es-PE"/>
        </a:p>
      </dgm:t>
    </dgm:pt>
    <dgm:pt modelId="{1797FB1D-7126-4A6A-882B-7AB7B4CEE99C}" type="sibTrans" cxnId="{3C7DCFD4-7C95-47F0-BB17-90847C2BA692}">
      <dgm:prSet/>
      <dgm:spPr/>
      <dgm:t>
        <a:bodyPr/>
        <a:lstStyle/>
        <a:p>
          <a:endParaRPr lang="es-PE"/>
        </a:p>
      </dgm:t>
    </dgm:pt>
    <dgm:pt modelId="{0ECC3EEA-4BF2-4327-A37A-C4CFEBD89F55}" type="pres">
      <dgm:prSet presAssocID="{8621827F-32B2-4339-991E-F4919E82A364}" presName="linear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s-PE"/>
        </a:p>
      </dgm:t>
    </dgm:pt>
    <dgm:pt modelId="{F513A804-DBDA-4255-A21B-81E5FBFAD073}" type="pres">
      <dgm:prSet presAssocID="{B375F048-6541-4D80-BB9D-A33D37029C5D}" presName="comp" presStyleCnt="0"/>
      <dgm:spPr/>
      <dgm:t>
        <a:bodyPr/>
        <a:lstStyle/>
        <a:p>
          <a:endParaRPr lang="es-PE"/>
        </a:p>
      </dgm:t>
    </dgm:pt>
    <dgm:pt modelId="{229578E7-1053-4FD0-8145-3D515E2F2B9C}" type="pres">
      <dgm:prSet presAssocID="{B375F048-6541-4D80-BB9D-A33D37029C5D}" presName="box" presStyleLbl="node1" presStyleIdx="0" presStyleCnt="3" custLinFactNeighborX="535" custLinFactNeighborY="1117"/>
      <dgm:spPr/>
      <dgm:t>
        <a:bodyPr/>
        <a:lstStyle/>
        <a:p>
          <a:endParaRPr lang="es-PE"/>
        </a:p>
      </dgm:t>
    </dgm:pt>
    <dgm:pt modelId="{83F4173F-28BF-4D7D-ACAD-4688E3112D1B}" type="pres">
      <dgm:prSet presAssocID="{B375F048-6541-4D80-BB9D-A33D37029C5D}" presName="img" presStyleLbl="fgImgPlace1" presStyleIdx="0" presStyleCnt="3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s-PE"/>
        </a:p>
      </dgm:t>
    </dgm:pt>
    <dgm:pt modelId="{96B5EB11-3D3B-47AB-A33C-7EE35CC246B3}" type="pres">
      <dgm:prSet presAssocID="{B375F048-6541-4D80-BB9D-A33D37029C5D}" presName="text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s-PE"/>
        </a:p>
      </dgm:t>
    </dgm:pt>
    <dgm:pt modelId="{03CB6AA8-08A5-46A4-A284-28458178833C}" type="pres">
      <dgm:prSet presAssocID="{E40AA4B5-94F8-4D98-B0EA-CCCAE8215815}" presName="spacer" presStyleCnt="0"/>
      <dgm:spPr/>
      <dgm:t>
        <a:bodyPr/>
        <a:lstStyle/>
        <a:p>
          <a:endParaRPr lang="es-PE"/>
        </a:p>
      </dgm:t>
    </dgm:pt>
    <dgm:pt modelId="{F5D92659-A46A-4375-96F4-C914CE4A83C5}" type="pres">
      <dgm:prSet presAssocID="{14496E93-C3E3-4053-AEA2-CA85047C067C}" presName="comp" presStyleCnt="0"/>
      <dgm:spPr/>
      <dgm:t>
        <a:bodyPr/>
        <a:lstStyle/>
        <a:p>
          <a:endParaRPr lang="es-PE"/>
        </a:p>
      </dgm:t>
    </dgm:pt>
    <dgm:pt modelId="{A0C20B12-4360-4608-865D-F38CC0F11DBF}" type="pres">
      <dgm:prSet presAssocID="{14496E93-C3E3-4053-AEA2-CA85047C067C}" presName="box" presStyleLbl="node1" presStyleIdx="1" presStyleCnt="3"/>
      <dgm:spPr/>
      <dgm:t>
        <a:bodyPr/>
        <a:lstStyle/>
        <a:p>
          <a:endParaRPr lang="es-PE"/>
        </a:p>
      </dgm:t>
    </dgm:pt>
    <dgm:pt modelId="{DBF84F2C-9484-4A6A-91AF-465CC905725E}" type="pres">
      <dgm:prSet presAssocID="{14496E93-C3E3-4053-AEA2-CA85047C067C}" presName="img" presStyleLbl="fgImgPlace1" presStyleIdx="1" presStyleCnt="3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es-PE"/>
        </a:p>
      </dgm:t>
    </dgm:pt>
    <dgm:pt modelId="{E72E3983-B250-4C3E-9F78-26A0E623BA0B}" type="pres">
      <dgm:prSet presAssocID="{14496E93-C3E3-4053-AEA2-CA85047C067C}" presName="text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s-PE"/>
        </a:p>
      </dgm:t>
    </dgm:pt>
    <dgm:pt modelId="{4C4997DB-4478-4415-94E4-908F43CB8991}" type="pres">
      <dgm:prSet presAssocID="{4DBB42B2-2F45-4ECE-9E6F-6CA444700ACB}" presName="spacer" presStyleCnt="0"/>
      <dgm:spPr/>
      <dgm:t>
        <a:bodyPr/>
        <a:lstStyle/>
        <a:p>
          <a:endParaRPr lang="es-PE"/>
        </a:p>
      </dgm:t>
    </dgm:pt>
    <dgm:pt modelId="{9127A8B9-52F7-4561-8BA7-6C4AF37E5382}" type="pres">
      <dgm:prSet presAssocID="{A1626472-065C-4F0D-B48E-25CB5C061040}" presName="comp" presStyleCnt="0"/>
      <dgm:spPr/>
      <dgm:t>
        <a:bodyPr/>
        <a:lstStyle/>
        <a:p>
          <a:endParaRPr lang="es-PE"/>
        </a:p>
      </dgm:t>
    </dgm:pt>
    <dgm:pt modelId="{DF74E2E6-D0BB-4D1C-A824-7C1C04A01B5B}" type="pres">
      <dgm:prSet presAssocID="{A1626472-065C-4F0D-B48E-25CB5C061040}" presName="box" presStyleLbl="node1" presStyleIdx="2" presStyleCnt="3"/>
      <dgm:spPr/>
      <dgm:t>
        <a:bodyPr/>
        <a:lstStyle/>
        <a:p>
          <a:endParaRPr lang="es-PE"/>
        </a:p>
      </dgm:t>
    </dgm:pt>
    <dgm:pt modelId="{29592571-E0D8-42B1-AA4D-078C497E26A5}" type="pres">
      <dgm:prSet presAssocID="{A1626472-065C-4F0D-B48E-25CB5C061040}" presName="img" presStyleLbl="fgImgPlace1" presStyleIdx="2" presStyleCnt="3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endParaRPr lang="es-PE"/>
        </a:p>
      </dgm:t>
    </dgm:pt>
    <dgm:pt modelId="{23D9A076-1AEC-4FE3-94AE-6760B01D3FC8}" type="pres">
      <dgm:prSet presAssocID="{A1626472-065C-4F0D-B48E-25CB5C061040}" presName="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s-PE"/>
        </a:p>
      </dgm:t>
    </dgm:pt>
  </dgm:ptLst>
  <dgm:cxnLst>
    <dgm:cxn modelId="{0A5D59BC-49CD-4076-8953-841331747D53}" type="presOf" srcId="{A1626472-065C-4F0D-B48E-25CB5C061040}" destId="{23D9A076-1AEC-4FE3-94AE-6760B01D3FC8}" srcOrd="1" destOrd="0" presId="urn:microsoft.com/office/officeart/2005/8/layout/vList4"/>
    <dgm:cxn modelId="{21216099-CCD4-4B57-A395-74775E0F8121}" type="presOf" srcId="{B375F048-6541-4D80-BB9D-A33D37029C5D}" destId="{229578E7-1053-4FD0-8145-3D515E2F2B9C}" srcOrd="0" destOrd="0" presId="urn:microsoft.com/office/officeart/2005/8/layout/vList4"/>
    <dgm:cxn modelId="{BCD0F4DA-A60A-42E9-973E-940BE2855AA7}" type="presOf" srcId="{B375F048-6541-4D80-BB9D-A33D37029C5D}" destId="{96B5EB11-3D3B-47AB-A33C-7EE35CC246B3}" srcOrd="1" destOrd="0" presId="urn:microsoft.com/office/officeart/2005/8/layout/vList4"/>
    <dgm:cxn modelId="{961B4C2D-535B-4C8B-9C4A-2C568C31898A}" type="presOf" srcId="{4D8C08C2-18D6-41D3-B70C-9A62DEC2AACA}" destId="{229578E7-1053-4FD0-8145-3D515E2F2B9C}" srcOrd="0" destOrd="1" presId="urn:microsoft.com/office/officeart/2005/8/layout/vList4"/>
    <dgm:cxn modelId="{71207878-1D4D-43D0-9594-87E336B48D20}" type="presOf" srcId="{7E39743E-5841-4A02-9954-85C9591CD642}" destId="{23D9A076-1AEC-4FE3-94AE-6760B01D3FC8}" srcOrd="1" destOrd="1" presId="urn:microsoft.com/office/officeart/2005/8/layout/vList4"/>
    <dgm:cxn modelId="{35177EA2-B403-44C3-AC8F-63FD3581EFB2}" srcId="{14496E93-C3E3-4053-AEA2-CA85047C067C}" destId="{48D66306-08C2-4D2D-B587-4B6A5486CBB4}" srcOrd="0" destOrd="0" parTransId="{AEB2B290-193B-4F90-B986-DD53249358C8}" sibTransId="{6D1241D2-D9A4-437E-BEBB-3FBBFD3C628A}"/>
    <dgm:cxn modelId="{BA3398B3-4FFA-4762-9D30-3B47A2C7C75C}" srcId="{14496E93-C3E3-4053-AEA2-CA85047C067C}" destId="{DE8002E4-8959-45A2-B446-8EC03659DF90}" srcOrd="1" destOrd="0" parTransId="{22C947C2-DE3A-444F-A175-5A4A09EBDBA0}" sibTransId="{8F968075-FF38-4C27-8A55-976A47BEB083}"/>
    <dgm:cxn modelId="{23DF75EF-3F20-41B7-9026-450A9A2E2DE9}" srcId="{B375F048-6541-4D80-BB9D-A33D37029C5D}" destId="{4D8C08C2-18D6-41D3-B70C-9A62DEC2AACA}" srcOrd="0" destOrd="0" parTransId="{C087E942-A38D-478A-BAAE-4A33664142D2}" sibTransId="{B164B2B2-68C6-4589-BB13-BFA0C2362360}"/>
    <dgm:cxn modelId="{9D0DB19B-D47E-421E-94A8-6D33E39FFC15}" type="presOf" srcId="{2F1A4313-4836-43DF-9140-D74EC3CDB9D6}" destId="{229578E7-1053-4FD0-8145-3D515E2F2B9C}" srcOrd="0" destOrd="2" presId="urn:microsoft.com/office/officeart/2005/8/layout/vList4"/>
    <dgm:cxn modelId="{50683A37-0362-4651-B8F0-AE9392F4A440}" type="presOf" srcId="{2F1A4313-4836-43DF-9140-D74EC3CDB9D6}" destId="{96B5EB11-3D3B-47AB-A33C-7EE35CC246B3}" srcOrd="1" destOrd="2" presId="urn:microsoft.com/office/officeart/2005/8/layout/vList4"/>
    <dgm:cxn modelId="{48399AF2-3139-4804-8E14-DB5DB1AFDB66}" srcId="{B375F048-6541-4D80-BB9D-A33D37029C5D}" destId="{2F1A4313-4836-43DF-9140-D74EC3CDB9D6}" srcOrd="1" destOrd="0" parTransId="{7368FA99-8829-4456-A5D5-9EE4E3C39BE2}" sibTransId="{5747D5B7-3C76-4A99-8CD3-E94666C5F8EE}"/>
    <dgm:cxn modelId="{E06917BC-55CB-45F0-8DE5-6E5730167CCA}" type="presOf" srcId="{7E39743E-5841-4A02-9954-85C9591CD642}" destId="{DF74E2E6-D0BB-4D1C-A824-7C1C04A01B5B}" srcOrd="0" destOrd="1" presId="urn:microsoft.com/office/officeart/2005/8/layout/vList4"/>
    <dgm:cxn modelId="{7112AB77-7927-4903-A456-F2700CB59D95}" type="presOf" srcId="{1958EEFA-6A26-4ED2-AF68-C1F248BEF9A6}" destId="{23D9A076-1AEC-4FE3-94AE-6760B01D3FC8}" srcOrd="1" destOrd="2" presId="urn:microsoft.com/office/officeart/2005/8/layout/vList4"/>
    <dgm:cxn modelId="{AB977753-C8A3-4FBA-8607-E3BD16CB0FD6}" type="presOf" srcId="{DE8002E4-8959-45A2-B446-8EC03659DF90}" destId="{A0C20B12-4360-4608-865D-F38CC0F11DBF}" srcOrd="0" destOrd="2" presId="urn:microsoft.com/office/officeart/2005/8/layout/vList4"/>
    <dgm:cxn modelId="{6A16E47E-DB09-43B8-9188-B4EECD526B3D}" type="presOf" srcId="{4D8C08C2-18D6-41D3-B70C-9A62DEC2AACA}" destId="{96B5EB11-3D3B-47AB-A33C-7EE35CC246B3}" srcOrd="1" destOrd="1" presId="urn:microsoft.com/office/officeart/2005/8/layout/vList4"/>
    <dgm:cxn modelId="{E46773A9-411D-4952-A312-8228BE25BE0A}" type="presOf" srcId="{8621827F-32B2-4339-991E-F4919E82A364}" destId="{0ECC3EEA-4BF2-4327-A37A-C4CFEBD89F55}" srcOrd="0" destOrd="0" presId="urn:microsoft.com/office/officeart/2005/8/layout/vList4"/>
    <dgm:cxn modelId="{3C7DCFD4-7C95-47F0-BB17-90847C2BA692}" srcId="{A1626472-065C-4F0D-B48E-25CB5C061040}" destId="{1958EEFA-6A26-4ED2-AF68-C1F248BEF9A6}" srcOrd="1" destOrd="0" parTransId="{9408E308-7897-48F2-8B0D-3A252E9FCCF8}" sibTransId="{1797FB1D-7126-4A6A-882B-7AB7B4CEE99C}"/>
    <dgm:cxn modelId="{320E5FDF-C7FD-49CA-9480-B1C4D2D1D6C9}" type="presOf" srcId="{DE8002E4-8959-45A2-B446-8EC03659DF90}" destId="{E72E3983-B250-4C3E-9F78-26A0E623BA0B}" srcOrd="1" destOrd="2" presId="urn:microsoft.com/office/officeart/2005/8/layout/vList4"/>
    <dgm:cxn modelId="{6F6C45F1-5F63-49CB-8CF4-0AFE35E9DEDD}" srcId="{8621827F-32B2-4339-991E-F4919E82A364}" destId="{14496E93-C3E3-4053-AEA2-CA85047C067C}" srcOrd="1" destOrd="0" parTransId="{6744092C-417C-46AB-A0C6-FE6DF2CD22CE}" sibTransId="{4DBB42B2-2F45-4ECE-9E6F-6CA444700ACB}"/>
    <dgm:cxn modelId="{35779416-E713-4CC3-986A-DDDA7EB04A3C}" type="presOf" srcId="{14496E93-C3E3-4053-AEA2-CA85047C067C}" destId="{A0C20B12-4360-4608-865D-F38CC0F11DBF}" srcOrd="0" destOrd="0" presId="urn:microsoft.com/office/officeart/2005/8/layout/vList4"/>
    <dgm:cxn modelId="{6289F1EF-352E-48FE-817A-E2AC7B6CE71D}" type="presOf" srcId="{14496E93-C3E3-4053-AEA2-CA85047C067C}" destId="{E72E3983-B250-4C3E-9F78-26A0E623BA0B}" srcOrd="1" destOrd="0" presId="urn:microsoft.com/office/officeart/2005/8/layout/vList4"/>
    <dgm:cxn modelId="{3DB63954-7F68-4EA9-99BB-56D46F16ABB2}" srcId="{8621827F-32B2-4339-991E-F4919E82A364}" destId="{A1626472-065C-4F0D-B48E-25CB5C061040}" srcOrd="2" destOrd="0" parTransId="{EA172F1E-DE30-4DC6-83D4-8A90BEDAF59B}" sibTransId="{D72C6875-CCB5-4FED-BD5D-ED6411FDDB3B}"/>
    <dgm:cxn modelId="{9676669A-8231-42DC-811E-2C53D3AB41A2}" srcId="{8621827F-32B2-4339-991E-F4919E82A364}" destId="{B375F048-6541-4D80-BB9D-A33D37029C5D}" srcOrd="0" destOrd="0" parTransId="{830ADFA8-C3CC-40B6-BEE4-327DDD59AAC9}" sibTransId="{E40AA4B5-94F8-4D98-B0EA-CCCAE8215815}"/>
    <dgm:cxn modelId="{7798F4E3-A5B4-4E31-A6B9-6A3B577A3AF7}" srcId="{A1626472-065C-4F0D-B48E-25CB5C061040}" destId="{7E39743E-5841-4A02-9954-85C9591CD642}" srcOrd="0" destOrd="0" parTransId="{B54D9993-A177-48BA-A211-C02D065066D6}" sibTransId="{E53CAFB1-E6B9-46BE-879C-F92ABF85D0A7}"/>
    <dgm:cxn modelId="{CB665B14-AE33-4B26-8147-310BD9DC4913}" type="presOf" srcId="{48D66306-08C2-4D2D-B587-4B6A5486CBB4}" destId="{A0C20B12-4360-4608-865D-F38CC0F11DBF}" srcOrd="0" destOrd="1" presId="urn:microsoft.com/office/officeart/2005/8/layout/vList4"/>
    <dgm:cxn modelId="{D745953F-5FB8-46A8-ADAD-0A273127140E}" type="presOf" srcId="{A1626472-065C-4F0D-B48E-25CB5C061040}" destId="{DF74E2E6-D0BB-4D1C-A824-7C1C04A01B5B}" srcOrd="0" destOrd="0" presId="urn:microsoft.com/office/officeart/2005/8/layout/vList4"/>
    <dgm:cxn modelId="{75107C57-DE02-49E6-8018-604D6ADA22D8}" type="presOf" srcId="{1958EEFA-6A26-4ED2-AF68-C1F248BEF9A6}" destId="{DF74E2E6-D0BB-4D1C-A824-7C1C04A01B5B}" srcOrd="0" destOrd="2" presId="urn:microsoft.com/office/officeart/2005/8/layout/vList4"/>
    <dgm:cxn modelId="{049FE0E6-6EA3-4BF7-9AB3-D6E852B0E2DD}" type="presOf" srcId="{48D66306-08C2-4D2D-B587-4B6A5486CBB4}" destId="{E72E3983-B250-4C3E-9F78-26A0E623BA0B}" srcOrd="1" destOrd="1" presId="urn:microsoft.com/office/officeart/2005/8/layout/vList4"/>
    <dgm:cxn modelId="{8E4B3880-C51D-480C-89D6-E933CBD329BD}" type="presParOf" srcId="{0ECC3EEA-4BF2-4327-A37A-C4CFEBD89F55}" destId="{F513A804-DBDA-4255-A21B-81E5FBFAD073}" srcOrd="0" destOrd="0" presId="urn:microsoft.com/office/officeart/2005/8/layout/vList4"/>
    <dgm:cxn modelId="{86DA5934-4CEA-4766-86EB-666A1AD9598F}" type="presParOf" srcId="{F513A804-DBDA-4255-A21B-81E5FBFAD073}" destId="{229578E7-1053-4FD0-8145-3D515E2F2B9C}" srcOrd="0" destOrd="0" presId="urn:microsoft.com/office/officeart/2005/8/layout/vList4"/>
    <dgm:cxn modelId="{C398A987-7527-4A83-AFA0-27588A30D0CF}" type="presParOf" srcId="{F513A804-DBDA-4255-A21B-81E5FBFAD073}" destId="{83F4173F-28BF-4D7D-ACAD-4688E3112D1B}" srcOrd="1" destOrd="0" presId="urn:microsoft.com/office/officeart/2005/8/layout/vList4"/>
    <dgm:cxn modelId="{EF354575-B3BE-479A-8720-2030C9F30118}" type="presParOf" srcId="{F513A804-DBDA-4255-A21B-81E5FBFAD073}" destId="{96B5EB11-3D3B-47AB-A33C-7EE35CC246B3}" srcOrd="2" destOrd="0" presId="urn:microsoft.com/office/officeart/2005/8/layout/vList4"/>
    <dgm:cxn modelId="{F65E3ACE-E5DB-4FF2-B740-B98B13601967}" type="presParOf" srcId="{0ECC3EEA-4BF2-4327-A37A-C4CFEBD89F55}" destId="{03CB6AA8-08A5-46A4-A284-28458178833C}" srcOrd="1" destOrd="0" presId="urn:microsoft.com/office/officeart/2005/8/layout/vList4"/>
    <dgm:cxn modelId="{49C7B327-BD79-4E19-BDFE-1CC8178E6981}" type="presParOf" srcId="{0ECC3EEA-4BF2-4327-A37A-C4CFEBD89F55}" destId="{F5D92659-A46A-4375-96F4-C914CE4A83C5}" srcOrd="2" destOrd="0" presId="urn:microsoft.com/office/officeart/2005/8/layout/vList4"/>
    <dgm:cxn modelId="{FC9BD200-D53B-427A-8E55-784CF9E64878}" type="presParOf" srcId="{F5D92659-A46A-4375-96F4-C914CE4A83C5}" destId="{A0C20B12-4360-4608-865D-F38CC0F11DBF}" srcOrd="0" destOrd="0" presId="urn:microsoft.com/office/officeart/2005/8/layout/vList4"/>
    <dgm:cxn modelId="{CF54993F-79EE-4312-ADDF-98A272A2C5DB}" type="presParOf" srcId="{F5D92659-A46A-4375-96F4-C914CE4A83C5}" destId="{DBF84F2C-9484-4A6A-91AF-465CC905725E}" srcOrd="1" destOrd="0" presId="urn:microsoft.com/office/officeart/2005/8/layout/vList4"/>
    <dgm:cxn modelId="{5C9D3858-9C3C-4247-A722-9B440AD1F67F}" type="presParOf" srcId="{F5D92659-A46A-4375-96F4-C914CE4A83C5}" destId="{E72E3983-B250-4C3E-9F78-26A0E623BA0B}" srcOrd="2" destOrd="0" presId="urn:microsoft.com/office/officeart/2005/8/layout/vList4"/>
    <dgm:cxn modelId="{85B19230-895E-4A9B-BAA4-09114585167D}" type="presParOf" srcId="{0ECC3EEA-4BF2-4327-A37A-C4CFEBD89F55}" destId="{4C4997DB-4478-4415-94E4-908F43CB8991}" srcOrd="3" destOrd="0" presId="urn:microsoft.com/office/officeart/2005/8/layout/vList4"/>
    <dgm:cxn modelId="{48871DD4-9C5E-48D6-8221-924A2BF44C50}" type="presParOf" srcId="{0ECC3EEA-4BF2-4327-A37A-C4CFEBD89F55}" destId="{9127A8B9-52F7-4561-8BA7-6C4AF37E5382}" srcOrd="4" destOrd="0" presId="urn:microsoft.com/office/officeart/2005/8/layout/vList4"/>
    <dgm:cxn modelId="{3DB4E224-D6BD-4A6D-8845-FA3EB2B86469}" type="presParOf" srcId="{9127A8B9-52F7-4561-8BA7-6C4AF37E5382}" destId="{DF74E2E6-D0BB-4D1C-A824-7C1C04A01B5B}" srcOrd="0" destOrd="0" presId="urn:microsoft.com/office/officeart/2005/8/layout/vList4"/>
    <dgm:cxn modelId="{56249B94-91A7-421A-BD05-E5BE8C6ACADA}" type="presParOf" srcId="{9127A8B9-52F7-4561-8BA7-6C4AF37E5382}" destId="{29592571-E0D8-42B1-AA4D-078C497E26A5}" srcOrd="1" destOrd="0" presId="urn:microsoft.com/office/officeart/2005/8/layout/vList4"/>
    <dgm:cxn modelId="{82DC037C-D219-444A-B546-EABA0828C9FE}" type="presParOf" srcId="{9127A8B9-52F7-4561-8BA7-6C4AF37E5382}" destId="{23D9A076-1AEC-4FE3-94AE-6760B01D3FC8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B414E59-97E7-437D-AA76-792F1D9F27FF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PE"/>
        </a:p>
      </dgm:t>
    </dgm:pt>
    <dgm:pt modelId="{9DB53903-C2EB-49D6-99A1-BF74C468B1F0}">
      <dgm:prSet phldrT="[Texto]"/>
      <dgm:spPr>
        <a:blipFill rotWithShape="0">
          <a:blip xmlns:r="http://schemas.openxmlformats.org/officeDocument/2006/relationships" r:embed="rId1"/>
          <a:stretch>
            <a:fillRect/>
          </a:stretch>
        </a:blipFill>
        <a:ln w="28575">
          <a:solidFill>
            <a:schemeClr val="tx2"/>
          </a:solidFill>
        </a:ln>
      </dgm:spPr>
      <dgm:t>
        <a:bodyPr/>
        <a:lstStyle/>
        <a:p>
          <a:endParaRPr lang="es-PE" dirty="0">
            <a:latin typeface="Candara" panose="020E0502030303020204" pitchFamily="34" charset="0"/>
          </a:endParaRPr>
        </a:p>
      </dgm:t>
    </dgm:pt>
    <dgm:pt modelId="{79A6BDE6-CA82-4DE4-ABDF-06156F2D513A}" type="parTrans" cxnId="{7A9E8E84-7B49-4970-AE99-E392BED78B88}">
      <dgm:prSet/>
      <dgm:spPr/>
      <dgm:t>
        <a:bodyPr/>
        <a:lstStyle/>
        <a:p>
          <a:endParaRPr lang="es-PE"/>
        </a:p>
      </dgm:t>
    </dgm:pt>
    <dgm:pt modelId="{3C11B906-B141-4E07-89CA-CA3C7BFA515F}" type="sibTrans" cxnId="{7A9E8E84-7B49-4970-AE99-E392BED78B88}">
      <dgm:prSet/>
      <dgm:spPr/>
      <dgm:t>
        <a:bodyPr/>
        <a:lstStyle/>
        <a:p>
          <a:endParaRPr lang="es-PE"/>
        </a:p>
      </dgm:t>
    </dgm:pt>
    <dgm:pt modelId="{8A4336E8-42C1-46D7-87A9-941DD8A3D830}">
      <dgm:prSet phldrT="[Texto]"/>
      <dgm:spPr/>
      <dgm:t>
        <a:bodyPr/>
        <a:lstStyle/>
        <a:p>
          <a:r>
            <a:rPr lang="es-PE" dirty="0" smtClean="0">
              <a:latin typeface="Candara" panose="020E0502030303020204" pitchFamily="34" charset="0"/>
            </a:rPr>
            <a:t>Jornadas de integración</a:t>
          </a:r>
          <a:endParaRPr lang="es-PE" dirty="0">
            <a:latin typeface="Candara" panose="020E0502030303020204" pitchFamily="34" charset="0"/>
          </a:endParaRPr>
        </a:p>
      </dgm:t>
    </dgm:pt>
    <dgm:pt modelId="{6474E73B-6152-4EB6-A21D-265BBBC3F2C2}" type="parTrans" cxnId="{79A009A1-CCC8-447B-B69B-3F81B2922EA2}">
      <dgm:prSet/>
      <dgm:spPr/>
      <dgm:t>
        <a:bodyPr/>
        <a:lstStyle/>
        <a:p>
          <a:endParaRPr lang="es-PE"/>
        </a:p>
      </dgm:t>
    </dgm:pt>
    <dgm:pt modelId="{891FFF8A-9C76-420B-BA05-9FB1A4EEC551}" type="sibTrans" cxnId="{79A009A1-CCC8-447B-B69B-3F81B2922EA2}">
      <dgm:prSet/>
      <dgm:spPr/>
      <dgm:t>
        <a:bodyPr/>
        <a:lstStyle/>
        <a:p>
          <a:endParaRPr lang="es-PE"/>
        </a:p>
      </dgm:t>
    </dgm:pt>
    <dgm:pt modelId="{B3BC5A3A-2224-4B0B-B063-840EC2096FA2}">
      <dgm:prSet phldrT="[Texto]"/>
      <dgm:spPr>
        <a:blipFill rotWithShape="0">
          <a:blip xmlns:r="http://schemas.openxmlformats.org/officeDocument/2006/relationships" r:embed="rId2"/>
          <a:stretch>
            <a:fillRect/>
          </a:stretch>
        </a:blipFill>
        <a:ln w="19050">
          <a:solidFill>
            <a:schemeClr val="tx2"/>
          </a:solidFill>
        </a:ln>
      </dgm:spPr>
      <dgm:t>
        <a:bodyPr/>
        <a:lstStyle/>
        <a:p>
          <a:endParaRPr lang="es-PE" dirty="0">
            <a:latin typeface="Candara" panose="020E0502030303020204" pitchFamily="34" charset="0"/>
          </a:endParaRPr>
        </a:p>
      </dgm:t>
    </dgm:pt>
    <dgm:pt modelId="{D00762F6-CB52-4C21-A497-742A53D90195}" type="parTrans" cxnId="{54F777D6-E8B7-41DD-A646-02A8C9B7D3BA}">
      <dgm:prSet/>
      <dgm:spPr/>
      <dgm:t>
        <a:bodyPr/>
        <a:lstStyle/>
        <a:p>
          <a:endParaRPr lang="es-PE"/>
        </a:p>
      </dgm:t>
    </dgm:pt>
    <dgm:pt modelId="{53BD8229-15C1-4FAD-9228-6B4D5A5FF3D8}" type="sibTrans" cxnId="{54F777D6-E8B7-41DD-A646-02A8C9B7D3BA}">
      <dgm:prSet/>
      <dgm:spPr/>
      <dgm:t>
        <a:bodyPr/>
        <a:lstStyle/>
        <a:p>
          <a:endParaRPr lang="es-PE"/>
        </a:p>
      </dgm:t>
    </dgm:pt>
    <dgm:pt modelId="{187C45D8-EA4A-4C0B-B5A6-1FCCB9009B52}">
      <dgm:prSet phldrT="[Texto]"/>
      <dgm:spPr/>
      <dgm:t>
        <a:bodyPr/>
        <a:lstStyle/>
        <a:p>
          <a:r>
            <a:rPr lang="es-PE" dirty="0" smtClean="0">
              <a:latin typeface="Candara" panose="020E0502030303020204" pitchFamily="34" charset="0"/>
            </a:rPr>
            <a:t>Encuentros familiares</a:t>
          </a:r>
          <a:endParaRPr lang="es-PE" dirty="0">
            <a:latin typeface="Candara" panose="020E0502030303020204" pitchFamily="34" charset="0"/>
          </a:endParaRPr>
        </a:p>
      </dgm:t>
    </dgm:pt>
    <dgm:pt modelId="{579DA5C5-93F5-4F5B-B043-9E2066784584}" type="parTrans" cxnId="{341B772C-FF51-4447-9AB7-B654F8DBBB8D}">
      <dgm:prSet/>
      <dgm:spPr/>
      <dgm:t>
        <a:bodyPr/>
        <a:lstStyle/>
        <a:p>
          <a:endParaRPr lang="es-PE"/>
        </a:p>
      </dgm:t>
    </dgm:pt>
    <dgm:pt modelId="{3D6AE32E-3942-4A85-AA0F-AA9E9947C034}" type="sibTrans" cxnId="{341B772C-FF51-4447-9AB7-B654F8DBBB8D}">
      <dgm:prSet/>
      <dgm:spPr/>
      <dgm:t>
        <a:bodyPr/>
        <a:lstStyle/>
        <a:p>
          <a:endParaRPr lang="es-PE"/>
        </a:p>
      </dgm:t>
    </dgm:pt>
    <dgm:pt modelId="{9195A764-0025-4A6D-9442-D842A1BAE27C}">
      <dgm:prSet phldrT="[Texto]"/>
      <dgm:spPr>
        <a:blipFill rotWithShape="0">
          <a:blip xmlns:r="http://schemas.openxmlformats.org/officeDocument/2006/relationships" r:embed="rId3"/>
          <a:stretch>
            <a:fillRect/>
          </a:stretch>
        </a:blipFill>
        <a:ln w="28575"/>
      </dgm:spPr>
      <dgm:t>
        <a:bodyPr/>
        <a:lstStyle/>
        <a:p>
          <a:endParaRPr lang="es-PE" dirty="0">
            <a:latin typeface="Candara" panose="020E0502030303020204" pitchFamily="34" charset="0"/>
          </a:endParaRPr>
        </a:p>
      </dgm:t>
    </dgm:pt>
    <dgm:pt modelId="{2354C9BE-916E-46CA-BF2C-B9D3E2EEFECF}" type="parTrans" cxnId="{2635AE26-7E8B-439E-BDB4-BAEEA493A134}">
      <dgm:prSet/>
      <dgm:spPr/>
      <dgm:t>
        <a:bodyPr/>
        <a:lstStyle/>
        <a:p>
          <a:endParaRPr lang="es-PE"/>
        </a:p>
      </dgm:t>
    </dgm:pt>
    <dgm:pt modelId="{D46DC9DF-93DD-4976-BC57-BC297CEF622C}" type="sibTrans" cxnId="{2635AE26-7E8B-439E-BDB4-BAEEA493A134}">
      <dgm:prSet/>
      <dgm:spPr/>
      <dgm:t>
        <a:bodyPr/>
        <a:lstStyle/>
        <a:p>
          <a:endParaRPr lang="es-PE"/>
        </a:p>
      </dgm:t>
    </dgm:pt>
    <dgm:pt modelId="{66F85576-03ED-491C-9610-A58482C237D5}">
      <dgm:prSet phldrT="[Texto]"/>
      <dgm:spPr/>
      <dgm:t>
        <a:bodyPr/>
        <a:lstStyle/>
        <a:p>
          <a:r>
            <a:rPr lang="es-PE" dirty="0" smtClean="0">
              <a:latin typeface="Candara" panose="020E0502030303020204" pitchFamily="34" charset="0"/>
            </a:rPr>
            <a:t>Jornadas de reflexión espiritual</a:t>
          </a:r>
          <a:endParaRPr lang="es-PE" dirty="0">
            <a:latin typeface="Candara" panose="020E0502030303020204" pitchFamily="34" charset="0"/>
          </a:endParaRPr>
        </a:p>
      </dgm:t>
    </dgm:pt>
    <dgm:pt modelId="{F3BB3F40-1523-4DAC-B1C8-C71C284AE7D8}" type="parTrans" cxnId="{DF6883A1-14D0-4BB4-9CB7-8773ED69588D}">
      <dgm:prSet/>
      <dgm:spPr/>
      <dgm:t>
        <a:bodyPr/>
        <a:lstStyle/>
        <a:p>
          <a:endParaRPr lang="es-PE"/>
        </a:p>
      </dgm:t>
    </dgm:pt>
    <dgm:pt modelId="{2AC997CC-F588-46C1-AD2B-52064B563471}" type="sibTrans" cxnId="{DF6883A1-14D0-4BB4-9CB7-8773ED69588D}">
      <dgm:prSet/>
      <dgm:spPr/>
      <dgm:t>
        <a:bodyPr/>
        <a:lstStyle/>
        <a:p>
          <a:endParaRPr lang="es-PE"/>
        </a:p>
      </dgm:t>
    </dgm:pt>
    <dgm:pt modelId="{3A2C55B4-EC60-420F-AB17-5DB63508C6A2}" type="pres">
      <dgm:prSet presAssocID="{1B414E59-97E7-437D-AA76-792F1D9F27F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s-PE"/>
        </a:p>
      </dgm:t>
    </dgm:pt>
    <dgm:pt modelId="{286E320B-E04E-4504-84E8-EC16DA1CE2A6}" type="pres">
      <dgm:prSet presAssocID="{9DB53903-C2EB-49D6-99A1-BF74C468B1F0}" presName="linNode" presStyleCnt="0"/>
      <dgm:spPr/>
    </dgm:pt>
    <dgm:pt modelId="{3FA1A4EC-5A0A-4BF5-BA5C-420601593669}" type="pres">
      <dgm:prSet presAssocID="{9DB53903-C2EB-49D6-99A1-BF74C468B1F0}" presName="parentText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s-PE"/>
        </a:p>
      </dgm:t>
    </dgm:pt>
    <dgm:pt modelId="{CF44B930-A99B-44C5-BD8B-C43DF1CD110A}" type="pres">
      <dgm:prSet presAssocID="{9DB53903-C2EB-49D6-99A1-BF74C468B1F0}" presName="descendantText" presStyleLbl="align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es-PE"/>
        </a:p>
      </dgm:t>
    </dgm:pt>
    <dgm:pt modelId="{D53BB0E3-C8E2-419A-A9C8-2AAC269DF120}" type="pres">
      <dgm:prSet presAssocID="{3C11B906-B141-4E07-89CA-CA3C7BFA515F}" presName="sp" presStyleCnt="0"/>
      <dgm:spPr/>
    </dgm:pt>
    <dgm:pt modelId="{2ABC8CB8-3D00-42EF-A5D5-33EC3227B322}" type="pres">
      <dgm:prSet presAssocID="{B3BC5A3A-2224-4B0B-B063-840EC2096FA2}" presName="linNode" presStyleCnt="0"/>
      <dgm:spPr/>
    </dgm:pt>
    <dgm:pt modelId="{3165C5A7-F703-4A9A-BE91-2126B07C4352}" type="pres">
      <dgm:prSet presAssocID="{B3BC5A3A-2224-4B0B-B063-840EC2096FA2}" presName="parentText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s-PE"/>
        </a:p>
      </dgm:t>
    </dgm:pt>
    <dgm:pt modelId="{8F10F922-3792-44FE-8419-159FAD4D99E9}" type="pres">
      <dgm:prSet presAssocID="{B3BC5A3A-2224-4B0B-B063-840EC2096FA2}" presName="descendantText" presStyleLbl="align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es-PE"/>
        </a:p>
      </dgm:t>
    </dgm:pt>
    <dgm:pt modelId="{515069A8-C694-429C-A72F-1842E39EF1A1}" type="pres">
      <dgm:prSet presAssocID="{53BD8229-15C1-4FAD-9228-6B4D5A5FF3D8}" presName="sp" presStyleCnt="0"/>
      <dgm:spPr/>
    </dgm:pt>
    <dgm:pt modelId="{C04C3214-D7FF-4F91-90F7-6DE458FA8D54}" type="pres">
      <dgm:prSet presAssocID="{9195A764-0025-4A6D-9442-D842A1BAE27C}" presName="linNode" presStyleCnt="0"/>
      <dgm:spPr/>
    </dgm:pt>
    <dgm:pt modelId="{9EECBC79-BCF0-43EE-90F6-A17FE5355314}" type="pres">
      <dgm:prSet presAssocID="{9195A764-0025-4A6D-9442-D842A1BAE27C}" presName="parentText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s-PE"/>
        </a:p>
      </dgm:t>
    </dgm:pt>
    <dgm:pt modelId="{CCA11931-C948-463D-8534-68D1C15EB0C2}" type="pres">
      <dgm:prSet presAssocID="{9195A764-0025-4A6D-9442-D842A1BAE27C}" presName="descendantText" presStyleLbl="align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es-PE"/>
        </a:p>
      </dgm:t>
    </dgm:pt>
  </dgm:ptLst>
  <dgm:cxnLst>
    <dgm:cxn modelId="{5051337B-D8CF-4751-95A3-6D59E1682CF4}" type="presOf" srcId="{187C45D8-EA4A-4C0B-B5A6-1FCCB9009B52}" destId="{8F10F922-3792-44FE-8419-159FAD4D99E9}" srcOrd="0" destOrd="0" presId="urn:microsoft.com/office/officeart/2005/8/layout/vList5"/>
    <dgm:cxn modelId="{4537EBA8-0B92-4546-A5D6-6E7821429078}" type="presOf" srcId="{9195A764-0025-4A6D-9442-D842A1BAE27C}" destId="{9EECBC79-BCF0-43EE-90F6-A17FE5355314}" srcOrd="0" destOrd="0" presId="urn:microsoft.com/office/officeart/2005/8/layout/vList5"/>
    <dgm:cxn modelId="{341B772C-FF51-4447-9AB7-B654F8DBBB8D}" srcId="{B3BC5A3A-2224-4B0B-B063-840EC2096FA2}" destId="{187C45D8-EA4A-4C0B-B5A6-1FCCB9009B52}" srcOrd="0" destOrd="0" parTransId="{579DA5C5-93F5-4F5B-B043-9E2066784584}" sibTransId="{3D6AE32E-3942-4A85-AA0F-AA9E9947C034}"/>
    <dgm:cxn modelId="{7A9E8E84-7B49-4970-AE99-E392BED78B88}" srcId="{1B414E59-97E7-437D-AA76-792F1D9F27FF}" destId="{9DB53903-C2EB-49D6-99A1-BF74C468B1F0}" srcOrd="0" destOrd="0" parTransId="{79A6BDE6-CA82-4DE4-ABDF-06156F2D513A}" sibTransId="{3C11B906-B141-4E07-89CA-CA3C7BFA515F}"/>
    <dgm:cxn modelId="{C1421A41-26C9-4FD7-BB92-8644B0945E71}" type="presOf" srcId="{66F85576-03ED-491C-9610-A58482C237D5}" destId="{CCA11931-C948-463D-8534-68D1C15EB0C2}" srcOrd="0" destOrd="0" presId="urn:microsoft.com/office/officeart/2005/8/layout/vList5"/>
    <dgm:cxn modelId="{ED90BA53-04E0-4EC1-A837-E698A323423D}" type="presOf" srcId="{1B414E59-97E7-437D-AA76-792F1D9F27FF}" destId="{3A2C55B4-EC60-420F-AB17-5DB63508C6A2}" srcOrd="0" destOrd="0" presId="urn:microsoft.com/office/officeart/2005/8/layout/vList5"/>
    <dgm:cxn modelId="{E5E438C5-12C2-4B6E-B6F2-A1141607FBD7}" type="presOf" srcId="{9DB53903-C2EB-49D6-99A1-BF74C468B1F0}" destId="{3FA1A4EC-5A0A-4BF5-BA5C-420601593669}" srcOrd="0" destOrd="0" presId="urn:microsoft.com/office/officeart/2005/8/layout/vList5"/>
    <dgm:cxn modelId="{2635AE26-7E8B-439E-BDB4-BAEEA493A134}" srcId="{1B414E59-97E7-437D-AA76-792F1D9F27FF}" destId="{9195A764-0025-4A6D-9442-D842A1BAE27C}" srcOrd="2" destOrd="0" parTransId="{2354C9BE-916E-46CA-BF2C-B9D3E2EEFECF}" sibTransId="{D46DC9DF-93DD-4976-BC57-BC297CEF622C}"/>
    <dgm:cxn modelId="{79A009A1-CCC8-447B-B69B-3F81B2922EA2}" srcId="{9DB53903-C2EB-49D6-99A1-BF74C468B1F0}" destId="{8A4336E8-42C1-46D7-87A9-941DD8A3D830}" srcOrd="0" destOrd="0" parTransId="{6474E73B-6152-4EB6-A21D-265BBBC3F2C2}" sibTransId="{891FFF8A-9C76-420B-BA05-9FB1A4EEC551}"/>
    <dgm:cxn modelId="{4993C19C-3942-452B-81E3-DDD84AF74663}" type="presOf" srcId="{8A4336E8-42C1-46D7-87A9-941DD8A3D830}" destId="{CF44B930-A99B-44C5-BD8B-C43DF1CD110A}" srcOrd="0" destOrd="0" presId="urn:microsoft.com/office/officeart/2005/8/layout/vList5"/>
    <dgm:cxn modelId="{54F777D6-E8B7-41DD-A646-02A8C9B7D3BA}" srcId="{1B414E59-97E7-437D-AA76-792F1D9F27FF}" destId="{B3BC5A3A-2224-4B0B-B063-840EC2096FA2}" srcOrd="1" destOrd="0" parTransId="{D00762F6-CB52-4C21-A497-742A53D90195}" sibTransId="{53BD8229-15C1-4FAD-9228-6B4D5A5FF3D8}"/>
    <dgm:cxn modelId="{DF6883A1-14D0-4BB4-9CB7-8773ED69588D}" srcId="{9195A764-0025-4A6D-9442-D842A1BAE27C}" destId="{66F85576-03ED-491C-9610-A58482C237D5}" srcOrd="0" destOrd="0" parTransId="{F3BB3F40-1523-4DAC-B1C8-C71C284AE7D8}" sibTransId="{2AC997CC-F588-46C1-AD2B-52064B563471}"/>
    <dgm:cxn modelId="{365564F3-62D9-41FF-8AF0-05FAF4BE1DC4}" type="presOf" srcId="{B3BC5A3A-2224-4B0B-B063-840EC2096FA2}" destId="{3165C5A7-F703-4A9A-BE91-2126B07C4352}" srcOrd="0" destOrd="0" presId="urn:microsoft.com/office/officeart/2005/8/layout/vList5"/>
    <dgm:cxn modelId="{903F13D0-860C-4182-960D-A51472DC89A4}" type="presParOf" srcId="{3A2C55B4-EC60-420F-AB17-5DB63508C6A2}" destId="{286E320B-E04E-4504-84E8-EC16DA1CE2A6}" srcOrd="0" destOrd="0" presId="urn:microsoft.com/office/officeart/2005/8/layout/vList5"/>
    <dgm:cxn modelId="{F22BC3DE-A2ED-4354-8324-79A008E8D460}" type="presParOf" srcId="{286E320B-E04E-4504-84E8-EC16DA1CE2A6}" destId="{3FA1A4EC-5A0A-4BF5-BA5C-420601593669}" srcOrd="0" destOrd="0" presId="urn:microsoft.com/office/officeart/2005/8/layout/vList5"/>
    <dgm:cxn modelId="{C1B8F8BE-E30E-4BCE-B400-D1EADA609A2A}" type="presParOf" srcId="{286E320B-E04E-4504-84E8-EC16DA1CE2A6}" destId="{CF44B930-A99B-44C5-BD8B-C43DF1CD110A}" srcOrd="1" destOrd="0" presId="urn:microsoft.com/office/officeart/2005/8/layout/vList5"/>
    <dgm:cxn modelId="{F649BE4E-3C74-4A1C-9258-EE34391988EA}" type="presParOf" srcId="{3A2C55B4-EC60-420F-AB17-5DB63508C6A2}" destId="{D53BB0E3-C8E2-419A-A9C8-2AAC269DF120}" srcOrd="1" destOrd="0" presId="urn:microsoft.com/office/officeart/2005/8/layout/vList5"/>
    <dgm:cxn modelId="{8F615B68-3E1A-42ED-B768-347E5F3D3295}" type="presParOf" srcId="{3A2C55B4-EC60-420F-AB17-5DB63508C6A2}" destId="{2ABC8CB8-3D00-42EF-A5D5-33EC3227B322}" srcOrd="2" destOrd="0" presId="urn:microsoft.com/office/officeart/2005/8/layout/vList5"/>
    <dgm:cxn modelId="{6858D1F0-CD5B-477C-8765-3936E3AB9E53}" type="presParOf" srcId="{2ABC8CB8-3D00-42EF-A5D5-33EC3227B322}" destId="{3165C5A7-F703-4A9A-BE91-2126B07C4352}" srcOrd="0" destOrd="0" presId="urn:microsoft.com/office/officeart/2005/8/layout/vList5"/>
    <dgm:cxn modelId="{C91BD5C9-51BB-4CFD-B36F-8274B66BE1F8}" type="presParOf" srcId="{2ABC8CB8-3D00-42EF-A5D5-33EC3227B322}" destId="{8F10F922-3792-44FE-8419-159FAD4D99E9}" srcOrd="1" destOrd="0" presId="urn:microsoft.com/office/officeart/2005/8/layout/vList5"/>
    <dgm:cxn modelId="{72DEFCEF-7252-45CB-BBE6-10364BB5D98F}" type="presParOf" srcId="{3A2C55B4-EC60-420F-AB17-5DB63508C6A2}" destId="{515069A8-C694-429C-A72F-1842E39EF1A1}" srcOrd="3" destOrd="0" presId="urn:microsoft.com/office/officeart/2005/8/layout/vList5"/>
    <dgm:cxn modelId="{97260DB8-EC10-4F61-A4D0-9C9812A97FDA}" type="presParOf" srcId="{3A2C55B4-EC60-420F-AB17-5DB63508C6A2}" destId="{C04C3214-D7FF-4F91-90F7-6DE458FA8D54}" srcOrd="4" destOrd="0" presId="urn:microsoft.com/office/officeart/2005/8/layout/vList5"/>
    <dgm:cxn modelId="{97D93FCD-A2BD-4018-BF70-E00A6F6CA8F9}" type="presParOf" srcId="{C04C3214-D7FF-4F91-90F7-6DE458FA8D54}" destId="{9EECBC79-BCF0-43EE-90F6-A17FE5355314}" srcOrd="0" destOrd="0" presId="urn:microsoft.com/office/officeart/2005/8/layout/vList5"/>
    <dgm:cxn modelId="{969451B6-23FB-4B5C-9033-E454B0530BAA}" type="presParOf" srcId="{C04C3214-D7FF-4F91-90F7-6DE458FA8D54}" destId="{CCA11931-C948-463D-8534-68D1C15EB0C2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B414E59-97E7-437D-AA76-792F1D9F27FF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PE"/>
        </a:p>
      </dgm:t>
    </dgm:pt>
    <dgm:pt modelId="{8A4336E8-42C1-46D7-87A9-941DD8A3D830}">
      <dgm:prSet phldrT="[Texto]"/>
      <dgm:spPr/>
      <dgm:t>
        <a:bodyPr/>
        <a:lstStyle/>
        <a:p>
          <a:r>
            <a:rPr lang="es-PE" dirty="0" smtClean="0">
              <a:latin typeface="Candara" panose="020E0502030303020204" pitchFamily="34" charset="0"/>
            </a:rPr>
            <a:t>Actividades culturales y deportivas</a:t>
          </a:r>
          <a:endParaRPr lang="es-PE" dirty="0">
            <a:latin typeface="Candara" panose="020E0502030303020204" pitchFamily="34" charset="0"/>
          </a:endParaRPr>
        </a:p>
      </dgm:t>
    </dgm:pt>
    <dgm:pt modelId="{6474E73B-6152-4EB6-A21D-265BBBC3F2C2}" type="parTrans" cxnId="{79A009A1-CCC8-447B-B69B-3F81B2922EA2}">
      <dgm:prSet/>
      <dgm:spPr/>
      <dgm:t>
        <a:bodyPr/>
        <a:lstStyle/>
        <a:p>
          <a:endParaRPr lang="es-PE"/>
        </a:p>
      </dgm:t>
    </dgm:pt>
    <dgm:pt modelId="{891FFF8A-9C76-420B-BA05-9FB1A4EEC551}" type="sibTrans" cxnId="{79A009A1-CCC8-447B-B69B-3F81B2922EA2}">
      <dgm:prSet/>
      <dgm:spPr/>
      <dgm:t>
        <a:bodyPr/>
        <a:lstStyle/>
        <a:p>
          <a:endParaRPr lang="es-PE"/>
        </a:p>
      </dgm:t>
    </dgm:pt>
    <dgm:pt modelId="{B3BC5A3A-2224-4B0B-B063-840EC2096FA2}">
      <dgm:prSet phldrT="[Texto]"/>
      <dgm:spPr>
        <a:blipFill rotWithShape="0">
          <a:blip xmlns:r="http://schemas.openxmlformats.org/officeDocument/2006/relationships" r:embed="rId1"/>
          <a:stretch>
            <a:fillRect/>
          </a:stretch>
        </a:blipFill>
        <a:ln w="19050"/>
      </dgm:spPr>
      <dgm:t>
        <a:bodyPr/>
        <a:lstStyle/>
        <a:p>
          <a:endParaRPr lang="es-PE" dirty="0"/>
        </a:p>
      </dgm:t>
    </dgm:pt>
    <dgm:pt modelId="{D00762F6-CB52-4C21-A497-742A53D90195}" type="parTrans" cxnId="{54F777D6-E8B7-41DD-A646-02A8C9B7D3BA}">
      <dgm:prSet/>
      <dgm:spPr/>
      <dgm:t>
        <a:bodyPr/>
        <a:lstStyle/>
        <a:p>
          <a:endParaRPr lang="es-PE"/>
        </a:p>
      </dgm:t>
    </dgm:pt>
    <dgm:pt modelId="{53BD8229-15C1-4FAD-9228-6B4D5A5FF3D8}" type="sibTrans" cxnId="{54F777D6-E8B7-41DD-A646-02A8C9B7D3BA}">
      <dgm:prSet/>
      <dgm:spPr/>
      <dgm:t>
        <a:bodyPr/>
        <a:lstStyle/>
        <a:p>
          <a:endParaRPr lang="es-PE"/>
        </a:p>
      </dgm:t>
    </dgm:pt>
    <dgm:pt modelId="{187C45D8-EA4A-4C0B-B5A6-1FCCB9009B52}">
      <dgm:prSet phldrT="[Texto]"/>
      <dgm:spPr/>
      <dgm:t>
        <a:bodyPr/>
        <a:lstStyle/>
        <a:p>
          <a:r>
            <a:rPr lang="es-PE" dirty="0" smtClean="0">
              <a:latin typeface="Candara" panose="020E0502030303020204" pitchFamily="34" charset="0"/>
            </a:rPr>
            <a:t>Encuentros de padres e hijos</a:t>
          </a:r>
          <a:endParaRPr lang="es-PE" dirty="0">
            <a:latin typeface="Candara" panose="020E0502030303020204" pitchFamily="34" charset="0"/>
          </a:endParaRPr>
        </a:p>
      </dgm:t>
    </dgm:pt>
    <dgm:pt modelId="{579DA5C5-93F5-4F5B-B043-9E2066784584}" type="parTrans" cxnId="{341B772C-FF51-4447-9AB7-B654F8DBBB8D}">
      <dgm:prSet/>
      <dgm:spPr/>
      <dgm:t>
        <a:bodyPr/>
        <a:lstStyle/>
        <a:p>
          <a:endParaRPr lang="es-PE"/>
        </a:p>
      </dgm:t>
    </dgm:pt>
    <dgm:pt modelId="{3D6AE32E-3942-4A85-AA0F-AA9E9947C034}" type="sibTrans" cxnId="{341B772C-FF51-4447-9AB7-B654F8DBBB8D}">
      <dgm:prSet/>
      <dgm:spPr/>
      <dgm:t>
        <a:bodyPr/>
        <a:lstStyle/>
        <a:p>
          <a:endParaRPr lang="es-PE"/>
        </a:p>
      </dgm:t>
    </dgm:pt>
    <dgm:pt modelId="{9195A764-0025-4A6D-9442-D842A1BAE27C}">
      <dgm:prSet phldrT="[Texto]"/>
      <dgm:spPr>
        <a:blipFill rotWithShape="0">
          <a:blip xmlns:r="http://schemas.openxmlformats.org/officeDocument/2006/relationships" r:embed="rId2"/>
          <a:stretch>
            <a:fillRect/>
          </a:stretch>
        </a:blipFill>
        <a:ln w="19050"/>
      </dgm:spPr>
      <dgm:t>
        <a:bodyPr/>
        <a:lstStyle/>
        <a:p>
          <a:endParaRPr lang="es-PE" dirty="0"/>
        </a:p>
      </dgm:t>
    </dgm:pt>
    <dgm:pt modelId="{2354C9BE-916E-46CA-BF2C-B9D3E2EEFECF}" type="parTrans" cxnId="{2635AE26-7E8B-439E-BDB4-BAEEA493A134}">
      <dgm:prSet/>
      <dgm:spPr/>
      <dgm:t>
        <a:bodyPr/>
        <a:lstStyle/>
        <a:p>
          <a:endParaRPr lang="es-PE"/>
        </a:p>
      </dgm:t>
    </dgm:pt>
    <dgm:pt modelId="{D46DC9DF-93DD-4976-BC57-BC297CEF622C}" type="sibTrans" cxnId="{2635AE26-7E8B-439E-BDB4-BAEEA493A134}">
      <dgm:prSet/>
      <dgm:spPr/>
      <dgm:t>
        <a:bodyPr/>
        <a:lstStyle/>
        <a:p>
          <a:endParaRPr lang="es-PE"/>
        </a:p>
      </dgm:t>
    </dgm:pt>
    <dgm:pt modelId="{66F85576-03ED-491C-9610-A58482C237D5}">
      <dgm:prSet phldrT="[Texto]"/>
      <dgm:spPr/>
      <dgm:t>
        <a:bodyPr/>
        <a:lstStyle/>
        <a:p>
          <a:r>
            <a:rPr lang="es-PE" dirty="0" smtClean="0">
              <a:latin typeface="Candara" panose="020E0502030303020204" pitchFamily="34" charset="0"/>
            </a:rPr>
            <a:t>Talleres de autoaprendizaje y emprendimiento</a:t>
          </a:r>
          <a:endParaRPr lang="es-PE" dirty="0">
            <a:latin typeface="Candara" panose="020E0502030303020204" pitchFamily="34" charset="0"/>
          </a:endParaRPr>
        </a:p>
      </dgm:t>
    </dgm:pt>
    <dgm:pt modelId="{F3BB3F40-1523-4DAC-B1C8-C71C284AE7D8}" type="parTrans" cxnId="{DF6883A1-14D0-4BB4-9CB7-8773ED69588D}">
      <dgm:prSet/>
      <dgm:spPr/>
      <dgm:t>
        <a:bodyPr/>
        <a:lstStyle/>
        <a:p>
          <a:endParaRPr lang="es-PE"/>
        </a:p>
      </dgm:t>
    </dgm:pt>
    <dgm:pt modelId="{2AC997CC-F588-46C1-AD2B-52064B563471}" type="sibTrans" cxnId="{DF6883A1-14D0-4BB4-9CB7-8773ED69588D}">
      <dgm:prSet/>
      <dgm:spPr/>
      <dgm:t>
        <a:bodyPr/>
        <a:lstStyle/>
        <a:p>
          <a:endParaRPr lang="es-PE"/>
        </a:p>
      </dgm:t>
    </dgm:pt>
    <dgm:pt modelId="{9DB53903-C2EB-49D6-99A1-BF74C468B1F0}">
      <dgm:prSet phldrT="[Texto]"/>
      <dgm:spPr>
        <a:blipFill rotWithShape="0">
          <a:blip xmlns:r="http://schemas.openxmlformats.org/officeDocument/2006/relationships" r:embed="rId3"/>
          <a:stretch>
            <a:fillRect/>
          </a:stretch>
        </a:blipFill>
        <a:ln w="19050"/>
      </dgm:spPr>
      <dgm:t>
        <a:bodyPr/>
        <a:lstStyle/>
        <a:p>
          <a:endParaRPr lang="es-PE" dirty="0"/>
        </a:p>
      </dgm:t>
    </dgm:pt>
    <dgm:pt modelId="{3C11B906-B141-4E07-89CA-CA3C7BFA515F}" type="sibTrans" cxnId="{7A9E8E84-7B49-4970-AE99-E392BED78B88}">
      <dgm:prSet/>
      <dgm:spPr/>
      <dgm:t>
        <a:bodyPr/>
        <a:lstStyle/>
        <a:p>
          <a:endParaRPr lang="es-PE"/>
        </a:p>
      </dgm:t>
    </dgm:pt>
    <dgm:pt modelId="{79A6BDE6-CA82-4DE4-ABDF-06156F2D513A}" type="parTrans" cxnId="{7A9E8E84-7B49-4970-AE99-E392BED78B88}">
      <dgm:prSet/>
      <dgm:spPr/>
      <dgm:t>
        <a:bodyPr/>
        <a:lstStyle/>
        <a:p>
          <a:endParaRPr lang="es-PE"/>
        </a:p>
      </dgm:t>
    </dgm:pt>
    <dgm:pt modelId="{3A2C55B4-EC60-420F-AB17-5DB63508C6A2}" type="pres">
      <dgm:prSet presAssocID="{1B414E59-97E7-437D-AA76-792F1D9F27F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s-PE"/>
        </a:p>
      </dgm:t>
    </dgm:pt>
    <dgm:pt modelId="{286E320B-E04E-4504-84E8-EC16DA1CE2A6}" type="pres">
      <dgm:prSet presAssocID="{9DB53903-C2EB-49D6-99A1-BF74C468B1F0}" presName="linNode" presStyleCnt="0"/>
      <dgm:spPr/>
    </dgm:pt>
    <dgm:pt modelId="{3FA1A4EC-5A0A-4BF5-BA5C-420601593669}" type="pres">
      <dgm:prSet presAssocID="{9DB53903-C2EB-49D6-99A1-BF74C468B1F0}" presName="parentText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s-PE"/>
        </a:p>
      </dgm:t>
    </dgm:pt>
    <dgm:pt modelId="{CF44B930-A99B-44C5-BD8B-C43DF1CD110A}" type="pres">
      <dgm:prSet presAssocID="{9DB53903-C2EB-49D6-99A1-BF74C468B1F0}" presName="descendantText" presStyleLbl="align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es-PE"/>
        </a:p>
      </dgm:t>
    </dgm:pt>
    <dgm:pt modelId="{D53BB0E3-C8E2-419A-A9C8-2AAC269DF120}" type="pres">
      <dgm:prSet presAssocID="{3C11B906-B141-4E07-89CA-CA3C7BFA515F}" presName="sp" presStyleCnt="0"/>
      <dgm:spPr/>
    </dgm:pt>
    <dgm:pt modelId="{2ABC8CB8-3D00-42EF-A5D5-33EC3227B322}" type="pres">
      <dgm:prSet presAssocID="{B3BC5A3A-2224-4B0B-B063-840EC2096FA2}" presName="linNode" presStyleCnt="0"/>
      <dgm:spPr/>
    </dgm:pt>
    <dgm:pt modelId="{3165C5A7-F703-4A9A-BE91-2126B07C4352}" type="pres">
      <dgm:prSet presAssocID="{B3BC5A3A-2224-4B0B-B063-840EC2096FA2}" presName="parentText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s-PE"/>
        </a:p>
      </dgm:t>
    </dgm:pt>
    <dgm:pt modelId="{8F10F922-3792-44FE-8419-159FAD4D99E9}" type="pres">
      <dgm:prSet presAssocID="{B3BC5A3A-2224-4B0B-B063-840EC2096FA2}" presName="descendantText" presStyleLbl="alignAccFollowNode1" presStyleIdx="1" presStyleCnt="3" custLinFactNeighborY="0">
        <dgm:presLayoutVars>
          <dgm:bulletEnabled val="1"/>
        </dgm:presLayoutVars>
      </dgm:prSet>
      <dgm:spPr/>
      <dgm:t>
        <a:bodyPr/>
        <a:lstStyle/>
        <a:p>
          <a:endParaRPr lang="es-PE"/>
        </a:p>
      </dgm:t>
    </dgm:pt>
    <dgm:pt modelId="{515069A8-C694-429C-A72F-1842E39EF1A1}" type="pres">
      <dgm:prSet presAssocID="{53BD8229-15C1-4FAD-9228-6B4D5A5FF3D8}" presName="sp" presStyleCnt="0"/>
      <dgm:spPr/>
    </dgm:pt>
    <dgm:pt modelId="{C04C3214-D7FF-4F91-90F7-6DE458FA8D54}" type="pres">
      <dgm:prSet presAssocID="{9195A764-0025-4A6D-9442-D842A1BAE27C}" presName="linNode" presStyleCnt="0"/>
      <dgm:spPr/>
    </dgm:pt>
    <dgm:pt modelId="{9EECBC79-BCF0-43EE-90F6-A17FE5355314}" type="pres">
      <dgm:prSet presAssocID="{9195A764-0025-4A6D-9442-D842A1BAE27C}" presName="parentText" presStyleLbl="node1" presStyleIdx="2" presStyleCnt="3" custLinFactNeighborX="1128" custLinFactNeighborY="-1223">
        <dgm:presLayoutVars>
          <dgm:chMax val="1"/>
          <dgm:bulletEnabled val="1"/>
        </dgm:presLayoutVars>
      </dgm:prSet>
      <dgm:spPr/>
      <dgm:t>
        <a:bodyPr/>
        <a:lstStyle/>
        <a:p>
          <a:endParaRPr lang="es-PE"/>
        </a:p>
      </dgm:t>
    </dgm:pt>
    <dgm:pt modelId="{CCA11931-C948-463D-8534-68D1C15EB0C2}" type="pres">
      <dgm:prSet presAssocID="{9195A764-0025-4A6D-9442-D842A1BAE27C}" presName="descendantText" presStyleLbl="align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es-PE"/>
        </a:p>
      </dgm:t>
    </dgm:pt>
  </dgm:ptLst>
  <dgm:cxnLst>
    <dgm:cxn modelId="{43A1CEB0-7963-445C-8924-32FE3AF46F4D}" type="presOf" srcId="{66F85576-03ED-491C-9610-A58482C237D5}" destId="{CCA11931-C948-463D-8534-68D1C15EB0C2}" srcOrd="0" destOrd="0" presId="urn:microsoft.com/office/officeart/2005/8/layout/vList5"/>
    <dgm:cxn modelId="{8995F88C-A950-4DEA-A5BF-B622D88AEB71}" type="presOf" srcId="{9DB53903-C2EB-49D6-99A1-BF74C468B1F0}" destId="{3FA1A4EC-5A0A-4BF5-BA5C-420601593669}" srcOrd="0" destOrd="0" presId="urn:microsoft.com/office/officeart/2005/8/layout/vList5"/>
    <dgm:cxn modelId="{65D8BDA0-D826-4475-9E92-8408424E018F}" type="presOf" srcId="{B3BC5A3A-2224-4B0B-B063-840EC2096FA2}" destId="{3165C5A7-F703-4A9A-BE91-2126B07C4352}" srcOrd="0" destOrd="0" presId="urn:microsoft.com/office/officeart/2005/8/layout/vList5"/>
    <dgm:cxn modelId="{341B772C-FF51-4447-9AB7-B654F8DBBB8D}" srcId="{B3BC5A3A-2224-4B0B-B063-840EC2096FA2}" destId="{187C45D8-EA4A-4C0B-B5A6-1FCCB9009B52}" srcOrd="0" destOrd="0" parTransId="{579DA5C5-93F5-4F5B-B043-9E2066784584}" sibTransId="{3D6AE32E-3942-4A85-AA0F-AA9E9947C034}"/>
    <dgm:cxn modelId="{6EC65D4A-41D9-44CA-8BC6-99AC50AAC7C2}" type="presOf" srcId="{1B414E59-97E7-437D-AA76-792F1D9F27FF}" destId="{3A2C55B4-EC60-420F-AB17-5DB63508C6A2}" srcOrd="0" destOrd="0" presId="urn:microsoft.com/office/officeart/2005/8/layout/vList5"/>
    <dgm:cxn modelId="{7A9E8E84-7B49-4970-AE99-E392BED78B88}" srcId="{1B414E59-97E7-437D-AA76-792F1D9F27FF}" destId="{9DB53903-C2EB-49D6-99A1-BF74C468B1F0}" srcOrd="0" destOrd="0" parTransId="{79A6BDE6-CA82-4DE4-ABDF-06156F2D513A}" sibTransId="{3C11B906-B141-4E07-89CA-CA3C7BFA515F}"/>
    <dgm:cxn modelId="{516AEBF3-E3D7-4D4B-ADB4-B414D4FB5547}" type="presOf" srcId="{9195A764-0025-4A6D-9442-D842A1BAE27C}" destId="{9EECBC79-BCF0-43EE-90F6-A17FE5355314}" srcOrd="0" destOrd="0" presId="urn:microsoft.com/office/officeart/2005/8/layout/vList5"/>
    <dgm:cxn modelId="{2635AE26-7E8B-439E-BDB4-BAEEA493A134}" srcId="{1B414E59-97E7-437D-AA76-792F1D9F27FF}" destId="{9195A764-0025-4A6D-9442-D842A1BAE27C}" srcOrd="2" destOrd="0" parTransId="{2354C9BE-916E-46CA-BF2C-B9D3E2EEFECF}" sibTransId="{D46DC9DF-93DD-4976-BC57-BC297CEF622C}"/>
    <dgm:cxn modelId="{79A009A1-CCC8-447B-B69B-3F81B2922EA2}" srcId="{9DB53903-C2EB-49D6-99A1-BF74C468B1F0}" destId="{8A4336E8-42C1-46D7-87A9-941DD8A3D830}" srcOrd="0" destOrd="0" parTransId="{6474E73B-6152-4EB6-A21D-265BBBC3F2C2}" sibTransId="{891FFF8A-9C76-420B-BA05-9FB1A4EEC551}"/>
    <dgm:cxn modelId="{E214D070-EA74-4240-BF03-250B1FE174C7}" type="presOf" srcId="{187C45D8-EA4A-4C0B-B5A6-1FCCB9009B52}" destId="{8F10F922-3792-44FE-8419-159FAD4D99E9}" srcOrd="0" destOrd="0" presId="urn:microsoft.com/office/officeart/2005/8/layout/vList5"/>
    <dgm:cxn modelId="{924DD0EA-3ED9-4386-B9C2-3663BBAACBCF}" type="presOf" srcId="{8A4336E8-42C1-46D7-87A9-941DD8A3D830}" destId="{CF44B930-A99B-44C5-BD8B-C43DF1CD110A}" srcOrd="0" destOrd="0" presId="urn:microsoft.com/office/officeart/2005/8/layout/vList5"/>
    <dgm:cxn modelId="{54F777D6-E8B7-41DD-A646-02A8C9B7D3BA}" srcId="{1B414E59-97E7-437D-AA76-792F1D9F27FF}" destId="{B3BC5A3A-2224-4B0B-B063-840EC2096FA2}" srcOrd="1" destOrd="0" parTransId="{D00762F6-CB52-4C21-A497-742A53D90195}" sibTransId="{53BD8229-15C1-4FAD-9228-6B4D5A5FF3D8}"/>
    <dgm:cxn modelId="{DF6883A1-14D0-4BB4-9CB7-8773ED69588D}" srcId="{9195A764-0025-4A6D-9442-D842A1BAE27C}" destId="{66F85576-03ED-491C-9610-A58482C237D5}" srcOrd="0" destOrd="0" parTransId="{F3BB3F40-1523-4DAC-B1C8-C71C284AE7D8}" sibTransId="{2AC997CC-F588-46C1-AD2B-52064B563471}"/>
    <dgm:cxn modelId="{15866A3A-437B-4CA9-9FDB-81F69A5890FB}" type="presParOf" srcId="{3A2C55B4-EC60-420F-AB17-5DB63508C6A2}" destId="{286E320B-E04E-4504-84E8-EC16DA1CE2A6}" srcOrd="0" destOrd="0" presId="urn:microsoft.com/office/officeart/2005/8/layout/vList5"/>
    <dgm:cxn modelId="{9FFE6BF6-763E-41ED-BFA5-E92EAFE14E85}" type="presParOf" srcId="{286E320B-E04E-4504-84E8-EC16DA1CE2A6}" destId="{3FA1A4EC-5A0A-4BF5-BA5C-420601593669}" srcOrd="0" destOrd="0" presId="urn:microsoft.com/office/officeart/2005/8/layout/vList5"/>
    <dgm:cxn modelId="{16C34A0E-2F49-4E17-A2C5-FB3C9A85C5C0}" type="presParOf" srcId="{286E320B-E04E-4504-84E8-EC16DA1CE2A6}" destId="{CF44B930-A99B-44C5-BD8B-C43DF1CD110A}" srcOrd="1" destOrd="0" presId="urn:microsoft.com/office/officeart/2005/8/layout/vList5"/>
    <dgm:cxn modelId="{630AFF12-374C-43F9-AD8C-ECC35CD05E87}" type="presParOf" srcId="{3A2C55B4-EC60-420F-AB17-5DB63508C6A2}" destId="{D53BB0E3-C8E2-419A-A9C8-2AAC269DF120}" srcOrd="1" destOrd="0" presId="urn:microsoft.com/office/officeart/2005/8/layout/vList5"/>
    <dgm:cxn modelId="{68FD1101-5203-4FE9-A578-83CA94223E77}" type="presParOf" srcId="{3A2C55B4-EC60-420F-AB17-5DB63508C6A2}" destId="{2ABC8CB8-3D00-42EF-A5D5-33EC3227B322}" srcOrd="2" destOrd="0" presId="urn:microsoft.com/office/officeart/2005/8/layout/vList5"/>
    <dgm:cxn modelId="{D9580E40-1580-494D-9FB8-B698458CE0E9}" type="presParOf" srcId="{2ABC8CB8-3D00-42EF-A5D5-33EC3227B322}" destId="{3165C5A7-F703-4A9A-BE91-2126B07C4352}" srcOrd="0" destOrd="0" presId="urn:microsoft.com/office/officeart/2005/8/layout/vList5"/>
    <dgm:cxn modelId="{33E72C16-7ECB-4D3D-B1BB-2F74AA9F87F5}" type="presParOf" srcId="{2ABC8CB8-3D00-42EF-A5D5-33EC3227B322}" destId="{8F10F922-3792-44FE-8419-159FAD4D99E9}" srcOrd="1" destOrd="0" presId="urn:microsoft.com/office/officeart/2005/8/layout/vList5"/>
    <dgm:cxn modelId="{71511E2A-C854-458D-8683-9B6D93663AD2}" type="presParOf" srcId="{3A2C55B4-EC60-420F-AB17-5DB63508C6A2}" destId="{515069A8-C694-429C-A72F-1842E39EF1A1}" srcOrd="3" destOrd="0" presId="urn:microsoft.com/office/officeart/2005/8/layout/vList5"/>
    <dgm:cxn modelId="{7D49F14E-ACC1-4B61-A4ED-89450194E77B}" type="presParOf" srcId="{3A2C55B4-EC60-420F-AB17-5DB63508C6A2}" destId="{C04C3214-D7FF-4F91-90F7-6DE458FA8D54}" srcOrd="4" destOrd="0" presId="urn:microsoft.com/office/officeart/2005/8/layout/vList5"/>
    <dgm:cxn modelId="{CB5FD2E6-2201-4E3B-B215-A9E82162F674}" type="presParOf" srcId="{C04C3214-D7FF-4F91-90F7-6DE458FA8D54}" destId="{9EECBC79-BCF0-43EE-90F6-A17FE5355314}" srcOrd="0" destOrd="0" presId="urn:microsoft.com/office/officeart/2005/8/layout/vList5"/>
    <dgm:cxn modelId="{7DF3BAD0-743B-464A-8BE0-156005121361}" type="presParOf" srcId="{C04C3214-D7FF-4F91-90F7-6DE458FA8D54}" destId="{CCA11931-C948-463D-8534-68D1C15EB0C2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A945F67-43CD-4C65-A3E8-CB3DCFAE202A}" type="doc">
      <dgm:prSet loTypeId="urn:microsoft.com/office/officeart/2008/layout/PictureStrips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PE"/>
        </a:p>
      </dgm:t>
    </dgm:pt>
    <dgm:pt modelId="{2CECE51D-2125-461F-AB8C-EA23B3FF93F8}">
      <dgm:prSet phldrT="[Texto]"/>
      <dgm:spPr/>
      <dgm:t>
        <a:bodyPr/>
        <a:lstStyle/>
        <a:p>
          <a:pPr marL="0" indent="0"/>
          <a:r>
            <a:rPr lang="es-PE" b="1" dirty="0" smtClean="0">
              <a:latin typeface="Candara" panose="020E0502030303020204" pitchFamily="34" charset="0"/>
            </a:rPr>
            <a:t>Jornadas de sensibilización e involucramiento de madres y padres en la propuesta de la JEC</a:t>
          </a:r>
          <a:endParaRPr lang="es-PE" b="1" dirty="0">
            <a:latin typeface="Candara" panose="020E0502030303020204" pitchFamily="34" charset="0"/>
          </a:endParaRPr>
        </a:p>
      </dgm:t>
    </dgm:pt>
    <dgm:pt modelId="{09C8F56B-BDC5-42D1-8EB5-1D4E564AE99E}" type="parTrans" cxnId="{24F4AC4E-F181-4B65-880E-BB5E617D7CFB}">
      <dgm:prSet/>
      <dgm:spPr/>
      <dgm:t>
        <a:bodyPr/>
        <a:lstStyle/>
        <a:p>
          <a:endParaRPr lang="es-PE"/>
        </a:p>
      </dgm:t>
    </dgm:pt>
    <dgm:pt modelId="{CCFB37C3-2FC3-491B-9301-D2FFE8825DE9}" type="sibTrans" cxnId="{24F4AC4E-F181-4B65-880E-BB5E617D7CFB}">
      <dgm:prSet/>
      <dgm:spPr/>
      <dgm:t>
        <a:bodyPr/>
        <a:lstStyle/>
        <a:p>
          <a:endParaRPr lang="es-PE"/>
        </a:p>
      </dgm:t>
    </dgm:pt>
    <dgm:pt modelId="{B709D7AC-B322-400F-8675-95C5724B7A0E}">
      <dgm:prSet/>
      <dgm:spPr/>
      <dgm:t>
        <a:bodyPr/>
        <a:lstStyle/>
        <a:p>
          <a:pPr marL="0" marR="0" indent="0" algn="just" defTabSz="91440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>
              <a:tab pos="4483100" algn="l"/>
            </a:tabLst>
            <a:defRPr/>
          </a:pPr>
          <a:r>
            <a:rPr lang="es-PE" b="1" dirty="0" smtClean="0">
              <a:latin typeface="Candara" panose="020E0502030303020204" pitchFamily="34" charset="0"/>
            </a:rPr>
            <a:t>Comité de aula</a:t>
          </a:r>
        </a:p>
        <a:p>
          <a:pPr marL="0" indent="0" algn="just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tabLst>
              <a:tab pos="4483100" algn="l"/>
            </a:tabLst>
          </a:pPr>
          <a:r>
            <a:rPr lang="es-PE" dirty="0" smtClean="0">
              <a:latin typeface="Candara" panose="020E0502030303020204" pitchFamily="34" charset="0"/>
            </a:rPr>
            <a:t>Involucramiento de padres y madres en la gestión de la escuela desde la organización interna del comité de aula a través de sus representantes</a:t>
          </a:r>
          <a:r>
            <a:rPr lang="es-PE" dirty="0" smtClean="0"/>
            <a:t>.</a:t>
          </a:r>
          <a:endParaRPr lang="es-PE" dirty="0"/>
        </a:p>
      </dgm:t>
    </dgm:pt>
    <dgm:pt modelId="{8EF1D4FC-C957-4FEB-8201-4CF2955970AE}" type="parTrans" cxnId="{CD89695B-E69F-4FFE-B270-6F76E807D757}">
      <dgm:prSet/>
      <dgm:spPr/>
      <dgm:t>
        <a:bodyPr/>
        <a:lstStyle/>
        <a:p>
          <a:endParaRPr lang="es-PE"/>
        </a:p>
      </dgm:t>
    </dgm:pt>
    <dgm:pt modelId="{0957FDD1-0643-4450-AC00-00012C9B4211}" type="sibTrans" cxnId="{CD89695B-E69F-4FFE-B270-6F76E807D757}">
      <dgm:prSet/>
      <dgm:spPr/>
      <dgm:t>
        <a:bodyPr/>
        <a:lstStyle/>
        <a:p>
          <a:endParaRPr lang="es-PE"/>
        </a:p>
      </dgm:t>
    </dgm:pt>
    <dgm:pt modelId="{ED8BEB1B-EB3E-42CE-B7D5-3CF3878F718E}">
      <dgm:prSet phldrT="[Texto]"/>
      <dgm:spPr/>
      <dgm:t>
        <a:bodyPr/>
        <a:lstStyle/>
        <a:p>
          <a:r>
            <a:rPr lang="es-PE" b="1" dirty="0" smtClean="0">
              <a:latin typeface="Candara" panose="020E0502030303020204" pitchFamily="34" charset="0"/>
            </a:rPr>
            <a:t>APAFA </a:t>
          </a:r>
        </a:p>
        <a:p>
          <a:r>
            <a:rPr lang="es-PE" b="1" dirty="0" smtClean="0">
              <a:latin typeface="Candara" panose="020E0502030303020204" pitchFamily="34" charset="0"/>
            </a:rPr>
            <a:t>Asociación de Padres de Familia</a:t>
          </a:r>
        </a:p>
        <a:p>
          <a:r>
            <a:rPr lang="es-PE" b="0" dirty="0" smtClean="0">
              <a:latin typeface="Candara" panose="020E0502030303020204" pitchFamily="34" charset="0"/>
            </a:rPr>
            <a:t>Participación directa de los padres de familia en las asambleas generales de padres.</a:t>
          </a:r>
          <a:endParaRPr lang="es-PE" b="0" dirty="0">
            <a:latin typeface="Candara" panose="020E0502030303020204" pitchFamily="34" charset="0"/>
          </a:endParaRPr>
        </a:p>
      </dgm:t>
    </dgm:pt>
    <dgm:pt modelId="{B4B23C9A-263F-4BA7-94FC-5FB13A9B4DF5}" type="sibTrans" cxnId="{14EE24F9-2DC0-42B4-A203-CEFCC7F5CBA7}">
      <dgm:prSet/>
      <dgm:spPr/>
      <dgm:t>
        <a:bodyPr/>
        <a:lstStyle/>
        <a:p>
          <a:endParaRPr lang="es-PE"/>
        </a:p>
      </dgm:t>
    </dgm:pt>
    <dgm:pt modelId="{5172BCD0-495E-4286-8475-82748CBA5CB1}" type="parTrans" cxnId="{14EE24F9-2DC0-42B4-A203-CEFCC7F5CBA7}">
      <dgm:prSet/>
      <dgm:spPr/>
      <dgm:t>
        <a:bodyPr/>
        <a:lstStyle/>
        <a:p>
          <a:endParaRPr lang="es-PE"/>
        </a:p>
      </dgm:t>
    </dgm:pt>
    <dgm:pt modelId="{C253DB07-376F-4825-AA2E-89A798ED6134}" type="pres">
      <dgm:prSet presAssocID="{9A945F67-43CD-4C65-A3E8-CB3DCFAE202A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s-PE"/>
        </a:p>
      </dgm:t>
    </dgm:pt>
    <dgm:pt modelId="{8C84945B-503A-484D-99F8-2FEC6AA26AB0}" type="pres">
      <dgm:prSet presAssocID="{2CECE51D-2125-461F-AB8C-EA23B3FF93F8}" presName="composite" presStyleCnt="0"/>
      <dgm:spPr/>
    </dgm:pt>
    <dgm:pt modelId="{9B56713E-37D1-410A-B264-658241159BDE}" type="pres">
      <dgm:prSet presAssocID="{2CECE51D-2125-461F-AB8C-EA23B3FF93F8}" presName="rect1" presStyleLbl="trAlignAcc1" presStyleIdx="0" presStyleCnt="3" custScaleX="132593" custLinFactNeighborX="26937" custLinFactNeighborY="-5185">
        <dgm:presLayoutVars>
          <dgm:bulletEnabled val="1"/>
        </dgm:presLayoutVars>
      </dgm:prSet>
      <dgm:spPr/>
      <dgm:t>
        <a:bodyPr/>
        <a:lstStyle/>
        <a:p>
          <a:endParaRPr lang="es-PE"/>
        </a:p>
      </dgm:t>
    </dgm:pt>
    <dgm:pt modelId="{80ADFA0A-31CC-4744-8F8D-75791220EAE4}" type="pres">
      <dgm:prSet presAssocID="{2CECE51D-2125-461F-AB8C-EA23B3FF93F8}" presName="rect2" presStyleLbl="fgImgPlace1" presStyleIdx="0" presStyleCnt="3" custScaleX="241488" custLinFactX="-68580" custLinFactNeighborX="-100000" custLinFactNeighborY="3378"/>
      <dgm:spPr>
        <a:blipFill rotWithShape="1">
          <a:blip xmlns:r="http://schemas.openxmlformats.org/officeDocument/2006/relationships" r:embed="rId1"/>
          <a:stretch>
            <a:fillRect/>
          </a:stretch>
        </a:blipFill>
        <a:ln>
          <a:solidFill>
            <a:schemeClr val="accent5">
              <a:lumMod val="75000"/>
            </a:schemeClr>
          </a:solidFill>
        </a:ln>
      </dgm:spPr>
    </dgm:pt>
    <dgm:pt modelId="{7104EE42-BAAF-41CB-8F30-4C6F88BB6AA6}" type="pres">
      <dgm:prSet presAssocID="{CCFB37C3-2FC3-491B-9301-D2FFE8825DE9}" presName="sibTrans" presStyleCnt="0"/>
      <dgm:spPr/>
    </dgm:pt>
    <dgm:pt modelId="{ECF3D30D-7AAF-4865-8765-18BAD6A71C4D}" type="pres">
      <dgm:prSet presAssocID="{B709D7AC-B322-400F-8675-95C5724B7A0E}" presName="composite" presStyleCnt="0"/>
      <dgm:spPr/>
    </dgm:pt>
    <dgm:pt modelId="{AF49F333-978E-4A04-A4A9-04FCE82470D9}" type="pres">
      <dgm:prSet presAssocID="{B709D7AC-B322-400F-8675-95C5724B7A0E}" presName="rect1" presStyleLbl="trAlignAcc1" presStyleIdx="1" presStyleCnt="3" custScaleX="133291" custLinFactNeighborX="27286" custLinFactNeighborY="-11096">
        <dgm:presLayoutVars>
          <dgm:bulletEnabled val="1"/>
        </dgm:presLayoutVars>
      </dgm:prSet>
      <dgm:spPr/>
      <dgm:t>
        <a:bodyPr/>
        <a:lstStyle/>
        <a:p>
          <a:endParaRPr lang="es-PE"/>
        </a:p>
      </dgm:t>
    </dgm:pt>
    <dgm:pt modelId="{C00D9C68-D7B9-4E4E-B42A-2F260E7E5B6C}" type="pres">
      <dgm:prSet presAssocID="{B709D7AC-B322-400F-8675-95C5724B7A0E}" presName="rect2" presStyleLbl="fgImgPlace1" presStyleIdx="1" presStyleCnt="3" custScaleX="242641" custLinFactX="-60411" custLinFactNeighborX="-100000" custLinFactNeighborY="1208"/>
      <dgm:spPr>
        <a:blipFill rotWithShape="1">
          <a:blip xmlns:r="http://schemas.openxmlformats.org/officeDocument/2006/relationships" r:embed="rId2"/>
          <a:stretch>
            <a:fillRect/>
          </a:stretch>
        </a:blipFill>
        <a:ln>
          <a:solidFill>
            <a:schemeClr val="accent5">
              <a:lumMod val="75000"/>
            </a:schemeClr>
          </a:solidFill>
        </a:ln>
      </dgm:spPr>
    </dgm:pt>
    <dgm:pt modelId="{B060C4E5-ED0B-4FEC-80A0-26589B03AFB8}" type="pres">
      <dgm:prSet presAssocID="{0957FDD1-0643-4450-AC00-00012C9B4211}" presName="sibTrans" presStyleCnt="0"/>
      <dgm:spPr/>
    </dgm:pt>
    <dgm:pt modelId="{C00D347E-D3F7-4F86-A906-45887180DEF5}" type="pres">
      <dgm:prSet presAssocID="{ED8BEB1B-EB3E-42CE-B7D5-3CF3878F718E}" presName="composite" presStyleCnt="0"/>
      <dgm:spPr/>
    </dgm:pt>
    <dgm:pt modelId="{F28A54FD-5CDC-4208-98A2-79D68B0635D4}" type="pres">
      <dgm:prSet presAssocID="{ED8BEB1B-EB3E-42CE-B7D5-3CF3878F718E}" presName="rect1" presStyleLbl="trAlignAcc1" presStyleIdx="2" presStyleCnt="3" custScaleX="131352" custLinFactNeighborX="26316" custLinFactNeighborY="-5581">
        <dgm:presLayoutVars>
          <dgm:bulletEnabled val="1"/>
        </dgm:presLayoutVars>
      </dgm:prSet>
      <dgm:spPr/>
      <dgm:t>
        <a:bodyPr/>
        <a:lstStyle/>
        <a:p>
          <a:endParaRPr lang="es-PE"/>
        </a:p>
      </dgm:t>
    </dgm:pt>
    <dgm:pt modelId="{B3897C04-062A-4561-B287-5E0D418E3A9A}" type="pres">
      <dgm:prSet presAssocID="{ED8BEB1B-EB3E-42CE-B7D5-3CF3878F718E}" presName="rect2" presStyleLbl="fgImgPlace1" presStyleIdx="2" presStyleCnt="3" custScaleX="234174" custLinFactX="-61912" custLinFactNeighborX="-100000" custLinFactNeighborY="3000"/>
      <dgm:spPr>
        <a:blipFill rotWithShape="1">
          <a:blip xmlns:r="http://schemas.openxmlformats.org/officeDocument/2006/relationships" r:embed="rId3"/>
          <a:stretch>
            <a:fillRect/>
          </a:stretch>
        </a:blipFill>
        <a:ln>
          <a:solidFill>
            <a:srgbClr val="0070C0"/>
          </a:solidFill>
        </a:ln>
      </dgm:spPr>
    </dgm:pt>
  </dgm:ptLst>
  <dgm:cxnLst>
    <dgm:cxn modelId="{24F4AC4E-F181-4B65-880E-BB5E617D7CFB}" srcId="{9A945F67-43CD-4C65-A3E8-CB3DCFAE202A}" destId="{2CECE51D-2125-461F-AB8C-EA23B3FF93F8}" srcOrd="0" destOrd="0" parTransId="{09C8F56B-BDC5-42D1-8EB5-1D4E564AE99E}" sibTransId="{CCFB37C3-2FC3-491B-9301-D2FFE8825DE9}"/>
    <dgm:cxn modelId="{14EE24F9-2DC0-42B4-A203-CEFCC7F5CBA7}" srcId="{9A945F67-43CD-4C65-A3E8-CB3DCFAE202A}" destId="{ED8BEB1B-EB3E-42CE-B7D5-3CF3878F718E}" srcOrd="2" destOrd="0" parTransId="{5172BCD0-495E-4286-8475-82748CBA5CB1}" sibTransId="{B4B23C9A-263F-4BA7-94FC-5FB13A9B4DF5}"/>
    <dgm:cxn modelId="{18D07635-E859-49AC-BF6D-C14BA46D5639}" type="presOf" srcId="{B709D7AC-B322-400F-8675-95C5724B7A0E}" destId="{AF49F333-978E-4A04-A4A9-04FCE82470D9}" srcOrd="0" destOrd="0" presId="urn:microsoft.com/office/officeart/2008/layout/PictureStrips"/>
    <dgm:cxn modelId="{15D41070-C49E-4F6C-91D9-7B86035C4ADF}" type="presOf" srcId="{ED8BEB1B-EB3E-42CE-B7D5-3CF3878F718E}" destId="{F28A54FD-5CDC-4208-98A2-79D68B0635D4}" srcOrd="0" destOrd="0" presId="urn:microsoft.com/office/officeart/2008/layout/PictureStrips"/>
    <dgm:cxn modelId="{9D796F54-BAC5-4E7D-9557-86D83E445886}" type="presOf" srcId="{9A945F67-43CD-4C65-A3E8-CB3DCFAE202A}" destId="{C253DB07-376F-4825-AA2E-89A798ED6134}" srcOrd="0" destOrd="0" presId="urn:microsoft.com/office/officeart/2008/layout/PictureStrips"/>
    <dgm:cxn modelId="{CD89695B-E69F-4FFE-B270-6F76E807D757}" srcId="{9A945F67-43CD-4C65-A3E8-CB3DCFAE202A}" destId="{B709D7AC-B322-400F-8675-95C5724B7A0E}" srcOrd="1" destOrd="0" parTransId="{8EF1D4FC-C957-4FEB-8201-4CF2955970AE}" sibTransId="{0957FDD1-0643-4450-AC00-00012C9B4211}"/>
    <dgm:cxn modelId="{9EA63774-C5B0-406F-A045-927A2885E061}" type="presOf" srcId="{2CECE51D-2125-461F-AB8C-EA23B3FF93F8}" destId="{9B56713E-37D1-410A-B264-658241159BDE}" srcOrd="0" destOrd="0" presId="urn:microsoft.com/office/officeart/2008/layout/PictureStrips"/>
    <dgm:cxn modelId="{09DA5800-5D65-45F8-B001-E1F68A0E3BC5}" type="presParOf" srcId="{C253DB07-376F-4825-AA2E-89A798ED6134}" destId="{8C84945B-503A-484D-99F8-2FEC6AA26AB0}" srcOrd="0" destOrd="0" presId="urn:microsoft.com/office/officeart/2008/layout/PictureStrips"/>
    <dgm:cxn modelId="{2BF07B06-FAD5-430F-9FEA-00D13ACFC22C}" type="presParOf" srcId="{8C84945B-503A-484D-99F8-2FEC6AA26AB0}" destId="{9B56713E-37D1-410A-B264-658241159BDE}" srcOrd="0" destOrd="0" presId="urn:microsoft.com/office/officeart/2008/layout/PictureStrips"/>
    <dgm:cxn modelId="{4CD0E866-B2B6-4046-BEFC-4CF03BCE111E}" type="presParOf" srcId="{8C84945B-503A-484D-99F8-2FEC6AA26AB0}" destId="{80ADFA0A-31CC-4744-8F8D-75791220EAE4}" srcOrd="1" destOrd="0" presId="urn:microsoft.com/office/officeart/2008/layout/PictureStrips"/>
    <dgm:cxn modelId="{5558B891-DEF1-49F0-BD2D-ED96265DBA77}" type="presParOf" srcId="{C253DB07-376F-4825-AA2E-89A798ED6134}" destId="{7104EE42-BAAF-41CB-8F30-4C6F88BB6AA6}" srcOrd="1" destOrd="0" presId="urn:microsoft.com/office/officeart/2008/layout/PictureStrips"/>
    <dgm:cxn modelId="{6C5F2661-0FE2-4B35-9F98-E59A140976DC}" type="presParOf" srcId="{C253DB07-376F-4825-AA2E-89A798ED6134}" destId="{ECF3D30D-7AAF-4865-8765-18BAD6A71C4D}" srcOrd="2" destOrd="0" presId="urn:microsoft.com/office/officeart/2008/layout/PictureStrips"/>
    <dgm:cxn modelId="{932244B0-6B2C-474E-B0D4-8A9D4DCC1F23}" type="presParOf" srcId="{ECF3D30D-7AAF-4865-8765-18BAD6A71C4D}" destId="{AF49F333-978E-4A04-A4A9-04FCE82470D9}" srcOrd="0" destOrd="0" presId="urn:microsoft.com/office/officeart/2008/layout/PictureStrips"/>
    <dgm:cxn modelId="{7CA96181-3A12-4348-AC70-63FB6B6A4C9C}" type="presParOf" srcId="{ECF3D30D-7AAF-4865-8765-18BAD6A71C4D}" destId="{C00D9C68-D7B9-4E4E-B42A-2F260E7E5B6C}" srcOrd="1" destOrd="0" presId="urn:microsoft.com/office/officeart/2008/layout/PictureStrips"/>
    <dgm:cxn modelId="{73A04845-D2DA-4F52-92F3-BFEC8B14014F}" type="presParOf" srcId="{C253DB07-376F-4825-AA2E-89A798ED6134}" destId="{B060C4E5-ED0B-4FEC-80A0-26589B03AFB8}" srcOrd="3" destOrd="0" presId="urn:microsoft.com/office/officeart/2008/layout/PictureStrips"/>
    <dgm:cxn modelId="{B94D14D2-78D7-4C4C-8486-BFF18BD828DB}" type="presParOf" srcId="{C253DB07-376F-4825-AA2E-89A798ED6134}" destId="{C00D347E-D3F7-4F86-A906-45887180DEF5}" srcOrd="4" destOrd="0" presId="urn:microsoft.com/office/officeart/2008/layout/PictureStrips"/>
    <dgm:cxn modelId="{97ABAA1C-18F9-4C18-ACE1-40A7ACD4012A}" type="presParOf" srcId="{C00D347E-D3F7-4F86-A906-45887180DEF5}" destId="{F28A54FD-5CDC-4208-98A2-79D68B0635D4}" srcOrd="0" destOrd="0" presId="urn:microsoft.com/office/officeart/2008/layout/PictureStrips"/>
    <dgm:cxn modelId="{AC4B6BB2-2616-4F57-AFE8-230CD7920705}" type="presParOf" srcId="{C00D347E-D3F7-4F86-A906-45887180DEF5}" destId="{B3897C04-062A-4561-B287-5E0D418E3A9A}" srcOrd="1" destOrd="0" presId="urn:microsoft.com/office/officeart/2008/layout/PictureStrip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PictureStrips">
  <dgm:title val=""/>
  <dgm:desc val=""/>
  <dgm:catLst>
    <dgm:cat type="list" pri="12500"/>
    <dgm:cat type="picture" pri="13000"/>
    <dgm:cat type="pictureconvert" pri="13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0" srcId="0" destId="40" srcOrd="2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3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04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if>
          <dgm:else name="Name6">
            <dgm:constrLst>
              <dgm:constr type="l" for="ch" forName="rect1" refType="w" fact="0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.79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else>
        </dgm:choose>
        <dgm:layoutNode name="rect1" styleLbl="trAlignAcc1">
          <dgm:varLst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>
            <dgm:adjLst/>
          </dgm:shape>
          <dgm:presOf axis="desOrSelf" ptType="node"/>
          <dgm:choose name="Name7">
            <dgm:if name="Name8" func="var" arg="dir" op="equ" val="norm">
              <dgm:constrLst>
                <dgm:constr type="lMarg" refType="w" fact="0.6"/>
                <dgm:constr type="rMarg" refType="primFontSz" fact="0.3"/>
                <dgm:constr type="tMarg" refType="primFontSz" fact="0.3"/>
                <dgm:constr type="bMarg" refType="primFontSz" fact="0.3"/>
              </dgm:constrLst>
            </dgm:if>
            <dgm:else name="Name9">
              <dgm:constrLst>
                <dgm:constr type="lMarg" refType="primFontSz" fact="0.3"/>
                <dgm:constr type="rMarg" refType="w" fact="0.6"/>
                <dgm:constr type="tMarg" refType="primFontSz" fact="0.3"/>
                <dgm:constr type="bMarg" refType="primFontSz" fact="0.3"/>
              </dgm:constrLst>
            </dgm:else>
          </dgm:choose>
          <dgm:ruleLst>
            <dgm:rule type="primFontSz" val="5" fact="NaN" max="NaN"/>
          </dgm:ruleLst>
        </dgm:layoutNode>
        <dgm:layoutNode name="rect2" styleLbl="f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739FCD-717F-4C0A-A422-02165E3CD79B}" type="datetimeFigureOut">
              <a:rPr lang="es-ES" smtClean="0"/>
              <a:t>28/06/2015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8B5D7C-AB31-445C-8FF5-7151B59A092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273247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8B5D7C-AB31-445C-8FF5-7151B59A092C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239060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DCFB33-B955-44BC-92A8-FE58D744E880}" type="slidenum">
              <a:rPr lang="en-US" smtClean="0">
                <a:solidFill>
                  <a:prstClr val="black"/>
                </a:solidFill>
              </a:rPr>
              <a:pPr/>
              <a:t>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71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DCFB33-B955-44BC-92A8-FE58D744E880}" type="slidenum">
              <a:rPr lang="en-US" smtClean="0">
                <a:solidFill>
                  <a:prstClr val="black"/>
                </a:solidFill>
              </a:rPr>
              <a:pPr/>
              <a:t>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58029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CBBE1D-C7CC-42C3-8DB8-3378C3384E29}" type="slidenum">
              <a:rPr lang="es-PE" smtClean="0">
                <a:solidFill>
                  <a:prstClr val="black"/>
                </a:solidFill>
              </a:rPr>
              <a:pPr/>
              <a:t>9</a:t>
            </a:fld>
            <a:endParaRPr lang="es-PE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22546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s-PE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0D829-5E65-4B73-A6E7-1AF3C981491B}" type="datetimeFigureOut">
              <a:rPr lang="es-PE" smtClean="0">
                <a:solidFill>
                  <a:prstClr val="black">
                    <a:tint val="75000"/>
                  </a:prstClr>
                </a:solidFill>
              </a:rPr>
              <a:pPr/>
              <a:t>28/06/2015</a:t>
            </a:fld>
            <a:endParaRPr lang="es-P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119EB-1CAD-43BE-938B-681B9ACF8EE2}" type="slidenum">
              <a:rPr lang="es-PE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P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53514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0D829-5E65-4B73-A6E7-1AF3C981491B}" type="datetimeFigureOut">
              <a:rPr lang="es-PE" smtClean="0">
                <a:solidFill>
                  <a:prstClr val="black">
                    <a:tint val="75000"/>
                  </a:prstClr>
                </a:solidFill>
              </a:rPr>
              <a:pPr/>
              <a:t>28/06/2015</a:t>
            </a:fld>
            <a:endParaRPr lang="es-P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119EB-1CAD-43BE-938B-681B9ACF8EE2}" type="slidenum">
              <a:rPr lang="es-PE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P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08135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0D829-5E65-4B73-A6E7-1AF3C981491B}" type="datetimeFigureOut">
              <a:rPr lang="es-PE" smtClean="0">
                <a:solidFill>
                  <a:prstClr val="black">
                    <a:tint val="75000"/>
                  </a:prstClr>
                </a:solidFill>
              </a:rPr>
              <a:pPr/>
              <a:t>28/06/2015</a:t>
            </a:fld>
            <a:endParaRPr lang="es-P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119EB-1CAD-43BE-938B-681B9ACF8EE2}" type="slidenum">
              <a:rPr lang="es-PE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P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72916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Encabezado de sección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12 Triángulo isósceles"/>
          <p:cNvSpPr/>
          <p:nvPr/>
        </p:nvSpPr>
        <p:spPr>
          <a:xfrm>
            <a:off x="611560" y="2"/>
            <a:ext cx="8532440" cy="6869593"/>
          </a:xfrm>
          <a:custGeom>
            <a:avLst/>
            <a:gdLst>
              <a:gd name="connsiteX0" fmla="*/ 0 w 8532440"/>
              <a:gd name="connsiteY0" fmla="*/ 11577497 h 11577497"/>
              <a:gd name="connsiteX1" fmla="*/ 8532440 w 8532440"/>
              <a:gd name="connsiteY1" fmla="*/ 0 h 11577497"/>
              <a:gd name="connsiteX2" fmla="*/ 8532440 w 8532440"/>
              <a:gd name="connsiteY2" fmla="*/ 11577497 h 11577497"/>
              <a:gd name="connsiteX3" fmla="*/ 0 w 8532440"/>
              <a:gd name="connsiteY3" fmla="*/ 11577497 h 11577497"/>
              <a:gd name="connsiteX0" fmla="*/ 0 w 8532440"/>
              <a:gd name="connsiteY0" fmla="*/ 11577497 h 11577497"/>
              <a:gd name="connsiteX1" fmla="*/ 5038613 w 8532440"/>
              <a:gd name="connsiteY1" fmla="*/ 4735200 h 11577497"/>
              <a:gd name="connsiteX2" fmla="*/ 8532440 w 8532440"/>
              <a:gd name="connsiteY2" fmla="*/ 0 h 11577497"/>
              <a:gd name="connsiteX3" fmla="*/ 8532440 w 8532440"/>
              <a:gd name="connsiteY3" fmla="*/ 11577497 h 11577497"/>
              <a:gd name="connsiteX4" fmla="*/ 0 w 8532440"/>
              <a:gd name="connsiteY4" fmla="*/ 11577497 h 11577497"/>
              <a:gd name="connsiteX0" fmla="*/ 0 w 8532440"/>
              <a:gd name="connsiteY0" fmla="*/ 11577497 h 11577497"/>
              <a:gd name="connsiteX1" fmla="*/ 5038613 w 8532440"/>
              <a:gd name="connsiteY1" fmla="*/ 4735200 h 11577497"/>
              <a:gd name="connsiteX2" fmla="*/ 8532440 w 8532440"/>
              <a:gd name="connsiteY2" fmla="*/ 0 h 11577497"/>
              <a:gd name="connsiteX3" fmla="*/ 8518792 w 8532440"/>
              <a:gd name="connsiteY3" fmla="*/ 4735200 h 11577497"/>
              <a:gd name="connsiteX4" fmla="*/ 8532440 w 8532440"/>
              <a:gd name="connsiteY4" fmla="*/ 11577497 h 11577497"/>
              <a:gd name="connsiteX5" fmla="*/ 0 w 8532440"/>
              <a:gd name="connsiteY5" fmla="*/ 11577497 h 11577497"/>
              <a:gd name="connsiteX0" fmla="*/ 0 w 8532440"/>
              <a:gd name="connsiteY0" fmla="*/ 7365058 h 7365058"/>
              <a:gd name="connsiteX1" fmla="*/ 5038613 w 8532440"/>
              <a:gd name="connsiteY1" fmla="*/ 522761 h 7365058"/>
              <a:gd name="connsiteX2" fmla="*/ 6744583 w 8532440"/>
              <a:gd name="connsiteY2" fmla="*/ 18367 h 7365058"/>
              <a:gd name="connsiteX3" fmla="*/ 8518792 w 8532440"/>
              <a:gd name="connsiteY3" fmla="*/ 522761 h 7365058"/>
              <a:gd name="connsiteX4" fmla="*/ 8532440 w 8532440"/>
              <a:gd name="connsiteY4" fmla="*/ 7365058 h 7365058"/>
              <a:gd name="connsiteX5" fmla="*/ 0 w 8532440"/>
              <a:gd name="connsiteY5" fmla="*/ 7365058 h 7365058"/>
              <a:gd name="connsiteX0" fmla="*/ 0 w 8532440"/>
              <a:gd name="connsiteY0" fmla="*/ 7477769 h 7477769"/>
              <a:gd name="connsiteX1" fmla="*/ 5038613 w 8532440"/>
              <a:gd name="connsiteY1" fmla="*/ 635472 h 7477769"/>
              <a:gd name="connsiteX2" fmla="*/ 6744583 w 8532440"/>
              <a:gd name="connsiteY2" fmla="*/ 131078 h 7477769"/>
              <a:gd name="connsiteX3" fmla="*/ 7372380 w 8532440"/>
              <a:gd name="connsiteY3" fmla="*/ 253333 h 7477769"/>
              <a:gd name="connsiteX4" fmla="*/ 8518792 w 8532440"/>
              <a:gd name="connsiteY4" fmla="*/ 635472 h 7477769"/>
              <a:gd name="connsiteX5" fmla="*/ 8532440 w 8532440"/>
              <a:gd name="connsiteY5" fmla="*/ 7477769 h 7477769"/>
              <a:gd name="connsiteX6" fmla="*/ 0 w 8532440"/>
              <a:gd name="connsiteY6" fmla="*/ 7477769 h 7477769"/>
              <a:gd name="connsiteX0" fmla="*/ 0 w 8532440"/>
              <a:gd name="connsiteY0" fmla="*/ 7477769 h 7477769"/>
              <a:gd name="connsiteX1" fmla="*/ 5038613 w 8532440"/>
              <a:gd name="connsiteY1" fmla="*/ 635472 h 7477769"/>
              <a:gd name="connsiteX2" fmla="*/ 7372380 w 8532440"/>
              <a:gd name="connsiteY2" fmla="*/ 253333 h 7477769"/>
              <a:gd name="connsiteX3" fmla="*/ 8518792 w 8532440"/>
              <a:gd name="connsiteY3" fmla="*/ 635472 h 7477769"/>
              <a:gd name="connsiteX4" fmla="*/ 8532440 w 8532440"/>
              <a:gd name="connsiteY4" fmla="*/ 7477769 h 7477769"/>
              <a:gd name="connsiteX5" fmla="*/ 0 w 8532440"/>
              <a:gd name="connsiteY5" fmla="*/ 7477769 h 7477769"/>
              <a:gd name="connsiteX0" fmla="*/ 0 w 8532440"/>
              <a:gd name="connsiteY0" fmla="*/ 6842297 h 6842297"/>
              <a:gd name="connsiteX1" fmla="*/ 5038613 w 8532440"/>
              <a:gd name="connsiteY1" fmla="*/ 0 h 6842297"/>
              <a:gd name="connsiteX2" fmla="*/ 8518792 w 8532440"/>
              <a:gd name="connsiteY2" fmla="*/ 0 h 6842297"/>
              <a:gd name="connsiteX3" fmla="*/ 8532440 w 8532440"/>
              <a:gd name="connsiteY3" fmla="*/ 6842297 h 6842297"/>
              <a:gd name="connsiteX4" fmla="*/ 0 w 8532440"/>
              <a:gd name="connsiteY4" fmla="*/ 6842297 h 6842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32440" h="6842297">
                <a:moveTo>
                  <a:pt x="0" y="6842297"/>
                </a:moveTo>
                <a:lnTo>
                  <a:pt x="5038613" y="0"/>
                </a:lnTo>
                <a:lnTo>
                  <a:pt x="8518792" y="0"/>
                </a:lnTo>
                <a:cubicBezTo>
                  <a:pt x="8523341" y="2280766"/>
                  <a:pt x="8527891" y="4561531"/>
                  <a:pt x="8532440" y="6842297"/>
                </a:cubicBezTo>
                <a:lnTo>
                  <a:pt x="0" y="684229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1350">
              <a:solidFill>
                <a:prstClr val="white"/>
              </a:solidFill>
            </a:endParaRPr>
          </a:p>
        </p:txBody>
      </p:sp>
      <p:sp>
        <p:nvSpPr>
          <p:cNvPr id="8" name="7 CuadroTexto"/>
          <p:cNvSpPr txBox="1"/>
          <p:nvPr/>
        </p:nvSpPr>
        <p:spPr>
          <a:xfrm>
            <a:off x="179513" y="836712"/>
            <a:ext cx="8784976" cy="43973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endParaRPr lang="es-PE" sz="1125" dirty="0" smtClean="0">
              <a:solidFill>
                <a:prstClr val="black"/>
              </a:solidFill>
            </a:endParaRPr>
          </a:p>
          <a:p>
            <a:endParaRPr lang="es-PE" sz="1350" dirty="0" smtClean="0">
              <a:solidFill>
                <a:prstClr val="black"/>
              </a:solidFill>
            </a:endParaRPr>
          </a:p>
          <a:p>
            <a:endParaRPr lang="es-PE" sz="1350" dirty="0" smtClean="0">
              <a:solidFill>
                <a:prstClr val="black"/>
              </a:solidFill>
            </a:endParaRPr>
          </a:p>
          <a:p>
            <a:endParaRPr lang="es-PE" sz="1350" dirty="0" smtClean="0">
              <a:solidFill>
                <a:prstClr val="black"/>
              </a:solidFill>
            </a:endParaRPr>
          </a:p>
          <a:p>
            <a:endParaRPr lang="es-PE" sz="1350" dirty="0" smtClean="0">
              <a:solidFill>
                <a:prstClr val="black"/>
              </a:solidFill>
            </a:endParaRPr>
          </a:p>
          <a:p>
            <a:endParaRPr lang="es-PE" sz="1350" dirty="0" smtClean="0">
              <a:solidFill>
                <a:prstClr val="black"/>
              </a:solidFill>
            </a:endParaRPr>
          </a:p>
          <a:p>
            <a:endParaRPr lang="es-PE" sz="1350" dirty="0" smtClean="0">
              <a:solidFill>
                <a:prstClr val="black"/>
              </a:solidFill>
            </a:endParaRPr>
          </a:p>
          <a:p>
            <a:endParaRPr lang="es-PE" sz="1350" dirty="0" smtClean="0">
              <a:solidFill>
                <a:prstClr val="black"/>
              </a:solidFill>
            </a:endParaRPr>
          </a:p>
          <a:p>
            <a:endParaRPr lang="es-PE" sz="1350" dirty="0" smtClean="0">
              <a:solidFill>
                <a:prstClr val="black"/>
              </a:solidFill>
            </a:endParaRPr>
          </a:p>
          <a:p>
            <a:endParaRPr lang="es-PE" sz="1875" dirty="0" smtClean="0">
              <a:solidFill>
                <a:srgbClr val="DC0000"/>
              </a:solidFill>
              <a:latin typeface="Stag Book" pitchFamily="50" charset="0"/>
            </a:endParaRPr>
          </a:p>
          <a:p>
            <a:endParaRPr lang="es-PE" sz="1125" dirty="0" smtClean="0">
              <a:solidFill>
                <a:prstClr val="black"/>
              </a:solidFill>
            </a:endParaRPr>
          </a:p>
          <a:p>
            <a:endParaRPr lang="es-PE" sz="1125" dirty="0" smtClean="0">
              <a:solidFill>
                <a:prstClr val="black"/>
              </a:solidFill>
            </a:endParaRPr>
          </a:p>
          <a:p>
            <a:endParaRPr lang="es-PE" sz="1125" dirty="0" smtClean="0">
              <a:solidFill>
                <a:prstClr val="black"/>
              </a:solidFill>
            </a:endParaRPr>
          </a:p>
          <a:p>
            <a:endParaRPr lang="es-PE" sz="1350" dirty="0" smtClean="0">
              <a:solidFill>
                <a:prstClr val="black"/>
              </a:solidFill>
            </a:endParaRPr>
          </a:p>
          <a:p>
            <a:endParaRPr lang="es-PE" sz="1350" dirty="0" smtClean="0">
              <a:solidFill>
                <a:prstClr val="black"/>
              </a:solidFill>
            </a:endParaRPr>
          </a:p>
          <a:p>
            <a:endParaRPr lang="es-PE" sz="1350" dirty="0" smtClean="0">
              <a:solidFill>
                <a:prstClr val="black"/>
              </a:solidFill>
            </a:endParaRPr>
          </a:p>
          <a:p>
            <a:endParaRPr lang="es-PE" sz="1350" dirty="0" smtClean="0">
              <a:solidFill>
                <a:prstClr val="black"/>
              </a:solidFill>
            </a:endParaRPr>
          </a:p>
          <a:p>
            <a:endParaRPr lang="es-PE" sz="1350" dirty="0" smtClean="0">
              <a:solidFill>
                <a:prstClr val="black"/>
              </a:solidFill>
            </a:endParaRPr>
          </a:p>
          <a:p>
            <a:endParaRPr lang="es-PE" sz="1350" dirty="0" smtClean="0">
              <a:solidFill>
                <a:prstClr val="black"/>
              </a:solidFill>
            </a:endParaRPr>
          </a:p>
          <a:p>
            <a:endParaRPr lang="es-PE" sz="1350" dirty="0" smtClean="0">
              <a:solidFill>
                <a:prstClr val="black"/>
              </a:solidFill>
            </a:endParaRPr>
          </a:p>
          <a:p>
            <a:endParaRPr lang="es-PE" sz="1350" dirty="0">
              <a:solidFill>
                <a:prstClr val="black"/>
              </a:solidFill>
            </a:endParaRPr>
          </a:p>
        </p:txBody>
      </p:sp>
      <p:pic>
        <p:nvPicPr>
          <p:cNvPr id="2052" name="Picture 4" descr="C:\Users\MED\Desktop\logo MINEDU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9131" y="260648"/>
            <a:ext cx="2319011" cy="468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9946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Encabezado de sección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12 Triángulo isósceles"/>
          <p:cNvSpPr/>
          <p:nvPr/>
        </p:nvSpPr>
        <p:spPr>
          <a:xfrm>
            <a:off x="611560" y="2"/>
            <a:ext cx="8532440" cy="6869593"/>
          </a:xfrm>
          <a:custGeom>
            <a:avLst/>
            <a:gdLst>
              <a:gd name="connsiteX0" fmla="*/ 0 w 8532440"/>
              <a:gd name="connsiteY0" fmla="*/ 11577497 h 11577497"/>
              <a:gd name="connsiteX1" fmla="*/ 8532440 w 8532440"/>
              <a:gd name="connsiteY1" fmla="*/ 0 h 11577497"/>
              <a:gd name="connsiteX2" fmla="*/ 8532440 w 8532440"/>
              <a:gd name="connsiteY2" fmla="*/ 11577497 h 11577497"/>
              <a:gd name="connsiteX3" fmla="*/ 0 w 8532440"/>
              <a:gd name="connsiteY3" fmla="*/ 11577497 h 11577497"/>
              <a:gd name="connsiteX0" fmla="*/ 0 w 8532440"/>
              <a:gd name="connsiteY0" fmla="*/ 11577497 h 11577497"/>
              <a:gd name="connsiteX1" fmla="*/ 5038613 w 8532440"/>
              <a:gd name="connsiteY1" fmla="*/ 4735200 h 11577497"/>
              <a:gd name="connsiteX2" fmla="*/ 8532440 w 8532440"/>
              <a:gd name="connsiteY2" fmla="*/ 0 h 11577497"/>
              <a:gd name="connsiteX3" fmla="*/ 8532440 w 8532440"/>
              <a:gd name="connsiteY3" fmla="*/ 11577497 h 11577497"/>
              <a:gd name="connsiteX4" fmla="*/ 0 w 8532440"/>
              <a:gd name="connsiteY4" fmla="*/ 11577497 h 11577497"/>
              <a:gd name="connsiteX0" fmla="*/ 0 w 8532440"/>
              <a:gd name="connsiteY0" fmla="*/ 11577497 h 11577497"/>
              <a:gd name="connsiteX1" fmla="*/ 5038613 w 8532440"/>
              <a:gd name="connsiteY1" fmla="*/ 4735200 h 11577497"/>
              <a:gd name="connsiteX2" fmla="*/ 8532440 w 8532440"/>
              <a:gd name="connsiteY2" fmla="*/ 0 h 11577497"/>
              <a:gd name="connsiteX3" fmla="*/ 8518792 w 8532440"/>
              <a:gd name="connsiteY3" fmla="*/ 4735200 h 11577497"/>
              <a:gd name="connsiteX4" fmla="*/ 8532440 w 8532440"/>
              <a:gd name="connsiteY4" fmla="*/ 11577497 h 11577497"/>
              <a:gd name="connsiteX5" fmla="*/ 0 w 8532440"/>
              <a:gd name="connsiteY5" fmla="*/ 11577497 h 11577497"/>
              <a:gd name="connsiteX0" fmla="*/ 0 w 8532440"/>
              <a:gd name="connsiteY0" fmla="*/ 7365058 h 7365058"/>
              <a:gd name="connsiteX1" fmla="*/ 5038613 w 8532440"/>
              <a:gd name="connsiteY1" fmla="*/ 522761 h 7365058"/>
              <a:gd name="connsiteX2" fmla="*/ 6744583 w 8532440"/>
              <a:gd name="connsiteY2" fmla="*/ 18367 h 7365058"/>
              <a:gd name="connsiteX3" fmla="*/ 8518792 w 8532440"/>
              <a:gd name="connsiteY3" fmla="*/ 522761 h 7365058"/>
              <a:gd name="connsiteX4" fmla="*/ 8532440 w 8532440"/>
              <a:gd name="connsiteY4" fmla="*/ 7365058 h 7365058"/>
              <a:gd name="connsiteX5" fmla="*/ 0 w 8532440"/>
              <a:gd name="connsiteY5" fmla="*/ 7365058 h 7365058"/>
              <a:gd name="connsiteX0" fmla="*/ 0 w 8532440"/>
              <a:gd name="connsiteY0" fmla="*/ 7477769 h 7477769"/>
              <a:gd name="connsiteX1" fmla="*/ 5038613 w 8532440"/>
              <a:gd name="connsiteY1" fmla="*/ 635472 h 7477769"/>
              <a:gd name="connsiteX2" fmla="*/ 6744583 w 8532440"/>
              <a:gd name="connsiteY2" fmla="*/ 131078 h 7477769"/>
              <a:gd name="connsiteX3" fmla="*/ 7372380 w 8532440"/>
              <a:gd name="connsiteY3" fmla="*/ 253333 h 7477769"/>
              <a:gd name="connsiteX4" fmla="*/ 8518792 w 8532440"/>
              <a:gd name="connsiteY4" fmla="*/ 635472 h 7477769"/>
              <a:gd name="connsiteX5" fmla="*/ 8532440 w 8532440"/>
              <a:gd name="connsiteY5" fmla="*/ 7477769 h 7477769"/>
              <a:gd name="connsiteX6" fmla="*/ 0 w 8532440"/>
              <a:gd name="connsiteY6" fmla="*/ 7477769 h 7477769"/>
              <a:gd name="connsiteX0" fmla="*/ 0 w 8532440"/>
              <a:gd name="connsiteY0" fmla="*/ 7477769 h 7477769"/>
              <a:gd name="connsiteX1" fmla="*/ 5038613 w 8532440"/>
              <a:gd name="connsiteY1" fmla="*/ 635472 h 7477769"/>
              <a:gd name="connsiteX2" fmla="*/ 7372380 w 8532440"/>
              <a:gd name="connsiteY2" fmla="*/ 253333 h 7477769"/>
              <a:gd name="connsiteX3" fmla="*/ 8518792 w 8532440"/>
              <a:gd name="connsiteY3" fmla="*/ 635472 h 7477769"/>
              <a:gd name="connsiteX4" fmla="*/ 8532440 w 8532440"/>
              <a:gd name="connsiteY4" fmla="*/ 7477769 h 7477769"/>
              <a:gd name="connsiteX5" fmla="*/ 0 w 8532440"/>
              <a:gd name="connsiteY5" fmla="*/ 7477769 h 7477769"/>
              <a:gd name="connsiteX0" fmla="*/ 0 w 8532440"/>
              <a:gd name="connsiteY0" fmla="*/ 6842297 h 6842297"/>
              <a:gd name="connsiteX1" fmla="*/ 5038613 w 8532440"/>
              <a:gd name="connsiteY1" fmla="*/ 0 h 6842297"/>
              <a:gd name="connsiteX2" fmla="*/ 8518792 w 8532440"/>
              <a:gd name="connsiteY2" fmla="*/ 0 h 6842297"/>
              <a:gd name="connsiteX3" fmla="*/ 8532440 w 8532440"/>
              <a:gd name="connsiteY3" fmla="*/ 6842297 h 6842297"/>
              <a:gd name="connsiteX4" fmla="*/ 0 w 8532440"/>
              <a:gd name="connsiteY4" fmla="*/ 6842297 h 6842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32440" h="6842297">
                <a:moveTo>
                  <a:pt x="0" y="6842297"/>
                </a:moveTo>
                <a:lnTo>
                  <a:pt x="5038613" y="0"/>
                </a:lnTo>
                <a:lnTo>
                  <a:pt x="8518792" y="0"/>
                </a:lnTo>
                <a:cubicBezTo>
                  <a:pt x="8523341" y="2280766"/>
                  <a:pt x="8527891" y="4561531"/>
                  <a:pt x="8532440" y="6842297"/>
                </a:cubicBezTo>
                <a:lnTo>
                  <a:pt x="0" y="684229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1350">
              <a:solidFill>
                <a:prstClr val="white"/>
              </a:solidFill>
            </a:endParaRPr>
          </a:p>
        </p:txBody>
      </p:sp>
      <p:sp>
        <p:nvSpPr>
          <p:cNvPr id="8" name="7 CuadroTexto"/>
          <p:cNvSpPr txBox="1"/>
          <p:nvPr/>
        </p:nvSpPr>
        <p:spPr>
          <a:xfrm>
            <a:off x="179513" y="836712"/>
            <a:ext cx="8784976" cy="43973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endParaRPr lang="es-PE" sz="1125" dirty="0" smtClean="0">
              <a:solidFill>
                <a:prstClr val="black"/>
              </a:solidFill>
            </a:endParaRPr>
          </a:p>
          <a:p>
            <a:endParaRPr lang="es-PE" sz="1350" dirty="0" smtClean="0">
              <a:solidFill>
                <a:prstClr val="black"/>
              </a:solidFill>
            </a:endParaRPr>
          </a:p>
          <a:p>
            <a:endParaRPr lang="es-PE" sz="1350" dirty="0" smtClean="0">
              <a:solidFill>
                <a:prstClr val="black"/>
              </a:solidFill>
            </a:endParaRPr>
          </a:p>
          <a:p>
            <a:endParaRPr lang="es-PE" sz="1350" dirty="0" smtClean="0">
              <a:solidFill>
                <a:prstClr val="black"/>
              </a:solidFill>
            </a:endParaRPr>
          </a:p>
          <a:p>
            <a:endParaRPr lang="es-PE" sz="1350" dirty="0" smtClean="0">
              <a:solidFill>
                <a:prstClr val="black"/>
              </a:solidFill>
            </a:endParaRPr>
          </a:p>
          <a:p>
            <a:endParaRPr lang="es-PE" sz="1350" dirty="0" smtClean="0">
              <a:solidFill>
                <a:prstClr val="black"/>
              </a:solidFill>
            </a:endParaRPr>
          </a:p>
          <a:p>
            <a:endParaRPr lang="es-PE" sz="1350" dirty="0" smtClean="0">
              <a:solidFill>
                <a:prstClr val="black"/>
              </a:solidFill>
            </a:endParaRPr>
          </a:p>
          <a:p>
            <a:endParaRPr lang="es-PE" sz="1350" dirty="0" smtClean="0">
              <a:solidFill>
                <a:prstClr val="black"/>
              </a:solidFill>
            </a:endParaRPr>
          </a:p>
          <a:p>
            <a:endParaRPr lang="es-PE" sz="1350" dirty="0" smtClean="0">
              <a:solidFill>
                <a:prstClr val="black"/>
              </a:solidFill>
            </a:endParaRPr>
          </a:p>
          <a:p>
            <a:endParaRPr lang="es-PE" sz="1875" dirty="0" smtClean="0">
              <a:solidFill>
                <a:srgbClr val="DC0000"/>
              </a:solidFill>
              <a:latin typeface="Stag Book" pitchFamily="50" charset="0"/>
            </a:endParaRPr>
          </a:p>
          <a:p>
            <a:endParaRPr lang="es-PE" sz="1125" dirty="0" smtClean="0">
              <a:solidFill>
                <a:prstClr val="black"/>
              </a:solidFill>
            </a:endParaRPr>
          </a:p>
          <a:p>
            <a:endParaRPr lang="es-PE" sz="1125" dirty="0" smtClean="0">
              <a:solidFill>
                <a:prstClr val="black"/>
              </a:solidFill>
            </a:endParaRPr>
          </a:p>
          <a:p>
            <a:endParaRPr lang="es-PE" sz="1125" dirty="0" smtClean="0">
              <a:solidFill>
                <a:prstClr val="black"/>
              </a:solidFill>
            </a:endParaRPr>
          </a:p>
          <a:p>
            <a:endParaRPr lang="es-PE" sz="1350" dirty="0" smtClean="0">
              <a:solidFill>
                <a:prstClr val="black"/>
              </a:solidFill>
            </a:endParaRPr>
          </a:p>
          <a:p>
            <a:endParaRPr lang="es-PE" sz="1350" dirty="0" smtClean="0">
              <a:solidFill>
                <a:prstClr val="black"/>
              </a:solidFill>
            </a:endParaRPr>
          </a:p>
          <a:p>
            <a:endParaRPr lang="es-PE" sz="1350" dirty="0" smtClean="0">
              <a:solidFill>
                <a:prstClr val="black"/>
              </a:solidFill>
            </a:endParaRPr>
          </a:p>
          <a:p>
            <a:endParaRPr lang="es-PE" sz="1350" dirty="0" smtClean="0">
              <a:solidFill>
                <a:prstClr val="black"/>
              </a:solidFill>
            </a:endParaRPr>
          </a:p>
          <a:p>
            <a:endParaRPr lang="es-PE" sz="1350" dirty="0" smtClean="0">
              <a:solidFill>
                <a:prstClr val="black"/>
              </a:solidFill>
            </a:endParaRPr>
          </a:p>
          <a:p>
            <a:endParaRPr lang="es-PE" sz="1350" dirty="0" smtClean="0">
              <a:solidFill>
                <a:prstClr val="black"/>
              </a:solidFill>
            </a:endParaRPr>
          </a:p>
          <a:p>
            <a:endParaRPr lang="es-PE" sz="1350" dirty="0" smtClean="0">
              <a:solidFill>
                <a:prstClr val="black"/>
              </a:solidFill>
            </a:endParaRPr>
          </a:p>
          <a:p>
            <a:endParaRPr lang="es-PE" sz="1350" dirty="0">
              <a:solidFill>
                <a:prstClr val="black"/>
              </a:solidFill>
            </a:endParaRPr>
          </a:p>
        </p:txBody>
      </p:sp>
      <p:pic>
        <p:nvPicPr>
          <p:cNvPr id="2052" name="Picture 4" descr="C:\Users\MED\Desktop\logo MINEDU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9131" y="260648"/>
            <a:ext cx="2319011" cy="468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35379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0D829-5E65-4B73-A6E7-1AF3C981491B}" type="datetimeFigureOut">
              <a:rPr lang="es-PE" smtClean="0">
                <a:solidFill>
                  <a:prstClr val="black">
                    <a:tint val="75000"/>
                  </a:prstClr>
                </a:solidFill>
              </a:rPr>
              <a:pPr/>
              <a:t>28/06/2015</a:t>
            </a:fld>
            <a:endParaRPr lang="es-P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119EB-1CAD-43BE-938B-681B9ACF8EE2}" type="slidenum">
              <a:rPr lang="es-PE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P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9417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0D829-5E65-4B73-A6E7-1AF3C981491B}" type="datetimeFigureOut">
              <a:rPr lang="es-PE" smtClean="0">
                <a:solidFill>
                  <a:prstClr val="black">
                    <a:tint val="75000"/>
                  </a:prstClr>
                </a:solidFill>
              </a:rPr>
              <a:pPr/>
              <a:t>28/06/2015</a:t>
            </a:fld>
            <a:endParaRPr lang="es-P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119EB-1CAD-43BE-938B-681B9ACF8EE2}" type="slidenum">
              <a:rPr lang="es-PE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P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60061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0D829-5E65-4B73-A6E7-1AF3C981491B}" type="datetimeFigureOut">
              <a:rPr lang="es-PE" smtClean="0">
                <a:solidFill>
                  <a:prstClr val="black">
                    <a:tint val="75000"/>
                  </a:prstClr>
                </a:solidFill>
              </a:rPr>
              <a:pPr/>
              <a:t>28/06/2015</a:t>
            </a:fld>
            <a:endParaRPr lang="es-P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119EB-1CAD-43BE-938B-681B9ACF8EE2}" type="slidenum">
              <a:rPr lang="es-PE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P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60948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0D829-5E65-4B73-A6E7-1AF3C981491B}" type="datetimeFigureOut">
              <a:rPr lang="es-PE" smtClean="0">
                <a:solidFill>
                  <a:prstClr val="black">
                    <a:tint val="75000"/>
                  </a:prstClr>
                </a:solidFill>
              </a:rPr>
              <a:pPr/>
              <a:t>28/06/2015</a:t>
            </a:fld>
            <a:endParaRPr lang="es-P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119EB-1CAD-43BE-938B-681B9ACF8EE2}" type="slidenum">
              <a:rPr lang="es-PE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P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75961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0D829-5E65-4B73-A6E7-1AF3C981491B}" type="datetimeFigureOut">
              <a:rPr lang="es-PE" smtClean="0">
                <a:solidFill>
                  <a:prstClr val="black">
                    <a:tint val="75000"/>
                  </a:prstClr>
                </a:solidFill>
              </a:rPr>
              <a:pPr/>
              <a:t>28/06/2015</a:t>
            </a:fld>
            <a:endParaRPr lang="es-P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119EB-1CAD-43BE-938B-681B9ACF8EE2}" type="slidenum">
              <a:rPr lang="es-PE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P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08238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0D829-5E65-4B73-A6E7-1AF3C981491B}" type="datetimeFigureOut">
              <a:rPr lang="es-PE" smtClean="0">
                <a:solidFill>
                  <a:prstClr val="black">
                    <a:tint val="75000"/>
                  </a:prstClr>
                </a:solidFill>
              </a:rPr>
              <a:pPr/>
              <a:t>28/06/2015</a:t>
            </a:fld>
            <a:endParaRPr lang="es-P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119EB-1CAD-43BE-938B-681B9ACF8EE2}" type="slidenum">
              <a:rPr lang="es-PE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P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24037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0D829-5E65-4B73-A6E7-1AF3C981491B}" type="datetimeFigureOut">
              <a:rPr lang="es-PE" smtClean="0">
                <a:solidFill>
                  <a:prstClr val="black">
                    <a:tint val="75000"/>
                  </a:prstClr>
                </a:solidFill>
              </a:rPr>
              <a:pPr/>
              <a:t>28/06/2015</a:t>
            </a:fld>
            <a:endParaRPr lang="es-P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119EB-1CAD-43BE-938B-681B9ACF8EE2}" type="slidenum">
              <a:rPr lang="es-PE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P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09866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PE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0D829-5E65-4B73-A6E7-1AF3C981491B}" type="datetimeFigureOut">
              <a:rPr lang="es-PE" smtClean="0">
                <a:solidFill>
                  <a:prstClr val="black">
                    <a:tint val="75000"/>
                  </a:prstClr>
                </a:solidFill>
              </a:rPr>
              <a:pPr/>
              <a:t>28/06/2015</a:t>
            </a:fld>
            <a:endParaRPr lang="es-P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119EB-1CAD-43BE-938B-681B9ACF8EE2}" type="slidenum">
              <a:rPr lang="es-PE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P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60830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F0D829-5E65-4B73-A6E7-1AF3C981491B}" type="datetimeFigureOut">
              <a:rPr lang="es-PE" smtClean="0">
                <a:solidFill>
                  <a:prstClr val="black">
                    <a:tint val="75000"/>
                  </a:prstClr>
                </a:solidFill>
              </a:rPr>
              <a:pPr/>
              <a:t>28/06/2015</a:t>
            </a:fld>
            <a:endParaRPr lang="es-P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P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E119EB-1CAD-43BE-938B-681B9ACF8EE2}" type="slidenum">
              <a:rPr lang="es-PE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P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45008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54" r:id="rId2"/>
    <p:sldLayoutId id="2147483655" r:id="rId3"/>
    <p:sldLayoutId id="2147483656" r:id="rId4"/>
    <p:sldLayoutId id="2147483657" r:id="rId5"/>
    <p:sldLayoutId id="2147483658" r:id="rId6"/>
    <p:sldLayoutId id="2147483659" r:id="rId7"/>
    <p:sldLayoutId id="2147483660" r:id="rId8"/>
    <p:sldLayoutId id="2147483661" r:id="rId9"/>
    <p:sldLayoutId id="2147483662" r:id="rId10"/>
    <p:sldLayoutId id="2147483663" r:id="rId11"/>
    <p:sldLayoutId id="2147483664" r:id="rId12"/>
    <p:sldLayoutId id="2147483665" r:id="rId1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P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/><Relationship Id="rId3" Type="http://schemas.openxmlformats.org/officeDocument/2006/relationships/diagramLayout" Target="../diagrams/layout2.xml"/><Relationship Id="rId7" Type="http://schemas.openxmlformats.org/officeDocument/2006/relationships/diagramData" Target="../diagrams/data3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2.xml"/><Relationship Id="rId11" Type="http://schemas.microsoft.com/office/2007/relationships/diagramDrawing" Target="../diagrams/drawing3.xml"/><Relationship Id="rId5" Type="http://schemas.openxmlformats.org/officeDocument/2006/relationships/diagramColors" Target="../diagrams/colors2.xml"/><Relationship Id="rId10" Type="http://schemas.openxmlformats.org/officeDocument/2006/relationships/diagramColors" Target="../diagrams/colors3.xml"/><Relationship Id="rId4" Type="http://schemas.openxmlformats.org/officeDocument/2006/relationships/diagramQuickStyle" Target="../diagrams/quickStyle2.xml"/><Relationship Id="rId9" Type="http://schemas.openxmlformats.org/officeDocument/2006/relationships/diagramQuickStyle" Target="../diagrams/quickStyle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4" descr="Descripción: Descripción: Descripción: C:\Users\CGAMBERINI\AppData\Local\Microsoft\Windows\Temporary Internet Files\Content.Outlook\30N51UU4\Imagen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288" y="177200"/>
            <a:ext cx="1152128" cy="6149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Imagen 3" descr="Descripción: Descripción: Descripción: C:\Users\crondan\AppData\Local\Microsoft\Windows\INetCache\Content.Outlook\43JUBIOV\DVGI-Direccion general de la calidad de la gestion escolar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021" y="256053"/>
            <a:ext cx="5013569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4 Rectángulo"/>
          <p:cNvSpPr/>
          <p:nvPr/>
        </p:nvSpPr>
        <p:spPr>
          <a:xfrm>
            <a:off x="765175" y="1988840"/>
            <a:ext cx="767646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PE" sz="2400" b="1" dirty="0" smtClean="0">
                <a:solidFill>
                  <a:schemeClr val="tx2">
                    <a:lumMod val="75000"/>
                  </a:schemeClr>
                </a:solidFill>
                <a:latin typeface="Candara" panose="020E0502030303020204" pitchFamily="34" charset="0"/>
                <a:cs typeface="Arial" panose="020B0604020202020204" pitchFamily="34" charset="0"/>
              </a:rPr>
              <a:t>SESIONES DE LA ATI </a:t>
            </a:r>
            <a:endParaRPr lang="es-PE" sz="2400" b="1" dirty="0">
              <a:solidFill>
                <a:schemeClr val="tx2">
                  <a:lumMod val="75000"/>
                </a:schemeClr>
              </a:solidFill>
              <a:latin typeface="Candara" panose="020E0502030303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AutoShape 4" descr="Resultado de imagen para mafalda leyendo animad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PE"/>
          </a:p>
        </p:txBody>
      </p:sp>
      <p:sp>
        <p:nvSpPr>
          <p:cNvPr id="8" name="AutoShape 6" descr="data:image/jpeg;base64,/9j/4AAQSkZJRgABAQAAAQABAAD/2wCEAAkGBxQTEhUUEhQWFhUXGBwaGBgYGCAfIBwdIBwcHhsfHB0fHCggGh4lHx8XITQiJSkrLi4uGB8zODMsNygtLisBCgoKDg0OGhAQGy8lHyQsLCwsLDQsLy8sLCwsLCwsLCwsLCwsLCwsLCwsLCwsLCwsLCwsLCwsLCwsLCwsLCwsLP/AABEIANwA5QMBIgACEQEDEQH/xAAcAAEAAgIDAQAAAAAAAAAAAAAABgcEBQECCAP/xABKEAACAQMCAwUFBQYCBQsFAAABAgMABBEFIQYSMQcTIkFRMmFxgZEUI0JSoRUzcrHB0WKCU5LC0uEIFiQlNERVY3Pw8UNUg6Ky/8QAGQEBAAMBAQAAAAAAAAAAAAAAAAECAwQF/8QALhEAAwACAAUCBAYCAwAAAAAAAAECAxEEEiExQRNRFFJhoSJCgZHB0TLhcbHw/9oADAMBAAIRAxEAPwC8aUpQClKUApSlAKUpQClfK4uUjGZHVB6sQB9TUb1LtF0yBuSS8j5v8PM/1KAgUBKaVE9P7SdLmcRx3kfMenMGQfV1A/WpVG4YAqQQRkEbgjyIPnQHalYerarDbRGW4kWONerMf0HmT7hvUf0/tJ0uaQRx3kfMenMGQdM+06hf1oCWVharq0NtGZLiVIkH4nIH/wA/Ko9xvxkLULBbr315KuYk/Cq/6SQ+SDf3k/UV7NavLL9ouyJ7jGOZlASMfliToAPU7nrmrKWzp4fhbzPp29yWXnbHYKrOi3Mqr+JYSFPpu2MZ9+KmfD+rC6t47hY5I1kXmCyLysB5ZGTseoPmCDVSWNqtzf2drKfuTzTMNgJGj3WMjz38RHpmrsqGtMrxGJYr5E9ilKVBgKUpQClKUApSlAKUpQClKUApSlAKUpQClKUAqM8e/tH7P/1WIjLvzc5w2CMDu8+DmBOcscbedSatdqGu20Ge+nijK7kM4BHyzmgKLWyjuXIu3upLnYyRXLMhHwTYFfTG1cm8tbcmOO33B3EcPN9Sc1J+0PiXR7yB5EuV+1wIzW7pzBucbqnTDKxwCD0DE7dajOv66IYV5g/eSxA4TbHMNzzeQzmtZa0evwmaOR9EmvOjCvOIbM+C4t2VT+eFRv67HIriy40W1w9lfTAIBi2my8bAdEXJyi/AioBq2qmYjw4A95Zj8WO9a+qOjjy8S76NJ/oT/iztMe+uIZZbZe7hU8sJcspc4y52AJ9Ntq1V1xu0gKyW1uynbHJjHzGKixrioTZjOS4WkzNTWJlYssjgkcvtEnl8gCcnAroNTlzzd45IIPtn+9YlKgoqa8lhaVxNJeMqZWC4jPeW8qnH3g/Dg7eIbb7VZlt222iRL9pjmW4HhljRAcMNjglhtn1NedFfBBHUeY/SszWdRNxIZWVVYgA8vmQMZ+JqW99zS7eRbfc9BW3bhYSSxxrHOA7qpd1UBcnGThzsOv1qfQ8QWrnC3MLE9MSL/evGGa7xSFSCOoOR8R0qDE9vUrztpPbveJnv4YpvTGUI+mQaurgfiZdRtEuQojLZDJzBipBI3OB1xnp0NAb+lKUApSlAKUpQClKUApSlAKUpQClK0PE3EK2piGQzuTiIDLuANyN8KoOMsdt6Ay+JL2WG3eSBEd1GcSPyKB5lm9AN/lXlTjvWXu7t5ZmikfAUtEpCnAwMZJz8c+VbHtC48u7+VkkcJCjELFGfD57s34zjb064AqF0JOQalet64s9jApkIlTwNHjZsdHLenLgY9RUTrsDTZebcppeQRTFBVm8F8MpZ2/7Svoyx2Ftbkbu5OFJH8h781Deiq6mj4f7OLqdBLLy20HXvJjygj3A71YGmdkFpyDnklmJxhk2BHu9R76lOh8BmcCfV2M8zjPc5xFGD0UINiR61OLS2SNFjjXlRAAoHQAeVVabLKpXgoPWOFNER2j+1TRSJ7Y5S/L8cdKxY+y2K4j7zT76OceYYYI9xHUGvQ5s49z3aZPXwjf41CeMeDipN7pw7q6jGSi+xKo6qy9M46Gmn4HMm+qPPOv8ADF1ZnFxEyjOOfqp/zdK05FemrSSDVLFedSYplAZfNHGxx6FWzXnTX9MNtcywFgxjcrzDzx5+6kVvuTkjl6ryYFcUrmrlDithour3FtIHtpXifPVTgfAjoR8a19KEM9kcOcTW94rdy3jTHPGwwy5GRkeYPqMjr6GtzXjrRuKbm1eOSKQho22Pqu2Ub8yn0NeutJv1ngimT2ZEVx8CAaEGXSlKAUpSgFKUoBSlKAUpSgOHGxwcH19K879q80FkDaRSPPeyHnurlz4wOqoDnCgg55F2Ax61Pu1Hi2SzR+eNFzgWnjy7SD2pCoOFRARgHck+XSvN93cPI7SSMXdzzMzHJJJ3JNAfKuKUoWFciuK5FAWX2LcPwTySzzBXaDl7uM9MscczDzA8vfVjiP7ZrMMLbx2UXfsp85HwE29wNUZwXxI9hdLMu6Hwyp5Oh6j4+YPrV0QavFb6nFeq4a0v4Vi73yR1xygnyJxg5rNr8RfmXJotStXpOvwXMk0cL5eB+SQEYwfd6j31swarXQtKj0m9vbu9uoUS4b7tS25HMTkg753xtmrmZM9K4lt7iea3icmSA4kGOnwPnW4xUN4N0azW6ubyzuFlNxgsqsCF3z5HO59azOOeKUsocDx3Eo5YYR7TMdgceSjzNAV5Y6ybG01WVPYjunS2PkHfI29wOao+RyxLMSWO5JOSTV1ca6DJDoSQAF3jcSz43wWyzn3gMTvVKGqxrqy97WkzrSua4q5UUNKUAr0h/wAnzU2l0943lD9zIVRT7SKQGGfVSScfAjyrzfVl9hc9ymor3UZaJkKzYA2Q+yxJ8g2OnwoVPS1KUoBSlKAUpSgFKUoBXyurlY0aSRgqIpZmPQKBkk+4CvrWt4i06Ke3eOfm7rHM4ViuQviwSCMjbcHY0B5r7XNUNxcrLIT3jrlUwR3UWT3a4OcswJYnPU1BKk3HrxtMkkZyZV7xsNzAZPhQfwgY8qjNCUc1xSlCTmuK5rtGmSAASScADqSegxQHUV6J4J0MfsiC2uowyuGdkbbZ25lPqrY391aPgTs4jtALq+5WlUc4jbHJD580h6MwG+OgPrU3/bdsRzfaoMHoe8H/AM1hkvfY6MMJPdGnseHLy2HJZ6myw5PLHPFz8gPo2cnFaXhXu0vLo6pNG98jBUa4woMWNmj5vDuc7ZqTTcXaemea9hGPeT/IGo9xFxvosgUTgXZHs4iJ5f8AMShqJqn3Jucc9ZZr9R0i1udRiTS5e6YKftUltsir8ehcn02qYaHwpbWjmWMSSSkY72Z+ZgP8JI8NQt+1eyt1CWViQnpkRjPvxzE/M1pL7tju2z3MMEQ3GeUsw+ZIH6VLm30Imsc9X3LrXI8XQep2X5k7H+tQLjLsvhuS0lri3nJJKH925+HWMn13G9VBrPE93dHNxcSSe4tgfQYFX12fSStpts0zFnKnc9SvMeXJ89sVVy8a3surWZ6aPPGqafJBI0UyNHIhwVYb/wDEehGxrEr0bx9wkuo25AAFzGCYX9fMxsfMHy9D9K86OuMg9RsR6GtovmWzmyQ4ejiuKVzVypwKu7shv2SXTkBXE0VwjgjfCeNSDncgj37E1SWK9Jf8n+VzppR0IVJW7slSMhvESD5jJO9CGWdSlKEClKUApSlAKUpQCvjeWqSo0cih0cFWVhkEHqCK+1KA8jdphT9pXKxKixxv3ahAAAF28qi9Wr2/6LFDdwtBByd4jNI65w7lz18ub+fNVVkUJRxSucUxQHFWD2LaKs16ZnAK2y84B/OTiP44O9V9VndhF2FubiInxSw5UepQ8xA9+Kre1L0XhJ0tluapZC4hmhbpKjKT7yNj9a8uXlq0TvHIOV0YqwPkQcGvVmKrjtS4Da5zd2ozMB96gG7gD2h6t61z4bSemdXEY9raKVrgVyyYJByCDjB6iuuK6jiO2a4rilAdlQsQB1O1eqNOtO5ghi/0car8wBmqU7J+EnuJ1uZFxbwtnJHtuOij19fdV6ucnJrnz14OvhZ7sKcEV5v7Rogup3iqvKO+bb9T9Tv869HSzKitI5wkal3PoqjJNeYOI9TN1dTXB/8AquWA9ATsPpimBDimuiNYa5AoBVq8H9lBdRLfsY1YZWJPb/zH8I91bulK2zmmXT0iMcDcAT6k3geKOMFQzO25BO/IoBLEAE4OB03r1JommrbW8MCklYo1QE9SFGM1TnHHClpaWZubSNoJ4Xj5JEdubJYDc564J6Yq7oj4R8BUTSrqhcOXpnelKVYoKUpQClKUApSlAKUpQGu17RYruLuZwSnMrbHBBVgwIPxH0Jqie1HswuEuJbm0i5rdipCJlmBIAbw9cZyfnXoelAeYezngq2vGmFzI6vGSO4UcrD/ExPTfbHup2j9nwskFxbszwFuVgw8UZI2yfMHerH1O+jt9eZImEgvEXvlTBMTqOVScdAQMnPrmpHf2KTxPBKMxyKVb59CPeDisKtzR1Rjm4+p5SrL0vUHt5Y5om5ZI2DKfeP6Vsb3hqZLie3Chmg5ucggeEfi6+la6exkRVd0YKwypI2Pwrcw5aPQ3BnF8OoxgrhLgfvIc/wD7L6g/pUiG1eUraR0YOhZSDsw2IPuIqx9A7XZ4l5LqMT46P7LfP1rnvD5R04+I6aosPibgmzvTzSp3cv8ApI9if4h0P86rrUex25DHuJYpF8uY8p+lSe17XbNvailU+g3rax9oNsfahu1284W3+gqJ9SSa9GiurfshvifE0KD1L1LOHuyS3iIe7kMzA55F2T5+bfKtke0+wzj7/P8A6ZyP0ru3aLbkExW91JgZz3ZA+ZxUusjIU4l5JbFEqKFRVRBsFUYA+ArrczJGhkldY0HVmOBj3ZqsNT7Url4mltLXkiRgsksgyAW2Ue49a1WtWsjtFLqly7xv1EfsLtldh/Ok4G+5qsnMmo8fsO0Pj1rvmtrPm+zj944G8pH/APMY9POodFw1dEgCF8noDtnbJ+OBVk6PHELUmCEAOjfd58TZ9nmbyJ2x6VHrJr2O5UNiZYCIeb2u7EviPxYA4zXUsalaJvhdOXTb37H37KuEGe+driPKWvtBuneH2PjjrV0iUE4LpzZ38Y6/Wqz0bR3uNRu4PtEkVuUSWRYzgydAvi6jc1K5OBbEj906sdu8Ejc31zXLl1zaZSYcOpldmamx1SDU9UNvNMEtLfeOIkAXMqnckk+LlO/KPT41cw91UnecNx2a93LA15p5JYYH3sDnqdt2U/OtJHqhiuV+wz6lbRFSSZo2kUN5LyEHw1rLWuhy3Nb2z0RSqY0Hts7thFqMJGDjv41IBA/EUO+/u9elXBY3iTRrLEweNwGVlOQQauZH3pSlAKUpQClKUANQF+0CaV3+w2D3MCMU74yhAzA4blUgnAO2TU+rz/b8YGy1O9hWF3ge5c9yue8VsnMiLj2Tuce+oe/BaUm+pYsHaBMqObrTbqMr0EZSUMPjzLj/AI1X2sce/akL3t1NbKGIWytgVkO/haSQ4J+WBt0qWWfHdmxw8klu3kLhCnN8Cdq3Zghl8fJDKPzgK31I/rWDytd0dCwS/wDFkI0Ga4MY/ZNhHDEdzNdnxyk5yfM9c1uI9U1KAd5dWsM0QyX+zMedQN8gEDI6bCpMSfkP/e3pWu4luzDZ3UikgpA5GPkP61nzp1rRq8XLO9lI3UUt2wdIQJrh5Z+bn3ePO8ZH5Rjp51KdG1SS5s3klhRjkxrFgBW2xtn2SOm3pTh+6g7u2UbTBBEoK+LJUMwx+U9c++o1qOryC45xBItuGjmeEtgEnZXP5c7bevxr0F+E6JUYeu976NfycWqTQXUFs6wkRE45gSuZBkBjjdwDgZ91SS8iS7u49OhRed2++k5RlUG7AH83vrI1m9KKqxxg3NxjkXYlSB7bH/B6+6tbG/7OuI7iDBnhQtIZdhch/b5G/MOmKNaXQjLDxxUw99v0+hbGt9mdhcRxIY+7MShUeM4bA9T51EOMdL/ZURZNVnQMMRxMqyMx+J35ffWRqfa/IluGWxkWU+UjYUZ6Y2y592Kh3COnDWdQd71pJAsLGbm8IRjkKEH4VXrWbXueZpz4NXpXGt53sazukUchwZngGw/MNt6tex4GluVVrjUnmt23CwqEVh/Eu+PUVG9D02yubiCzn1JbqO3z3UHdBA3Xws34yP1rVavxBcaJqM9vYgvbDD9y+WC8wBPL+XeoX1I37FrcU8PwppVzbwQgKIW5EUb5A2I9/vrztbN3sUcEoIEnIIJZGIVQG8YA952zVoXHaVfXkBjt7PuWlXAmMmQqnYkDHWohcanBC0Vi4jaFRyySk83hIHNy/lcnO9XSOnDipJuui/7NxZWMdikxBYxFgVAGXUkcoUfmycVorLX5luY45ISh7z7zl8PO7/uy/wAFI2862L6r9mj7ueQmNoyba5UZOPwhgerDqDWt4S1h2k5bhSRcvzCRlzzyjZd/wgDyHnV2+yO+8i5piXpIl/CN+n7YniByxtgmeniUhj8sCrAFU1pl9dSayn2PuGkw8cfPspUA83Pjxc2x8qs+PSNcPV9OQf4Vcn9UFcmbG6raOWuISut+5uYwfL/3/SsS71mCP95cRL8WFdI+AZZh/wBYX00w2xHF9yg9QcElvqK2ln2f6bEcpZxZ9SOY/Uk1VYPqZVxPsjSyyWdwpDNayqwxglR+vlWs7PgkOpS2+ns8lmI8zeImOGXJ5RGc4y2+R7vdUon7N9Lckmziyd9gR/I1INL0yK3jEUEaxxjoqDA361pEcvkxvJzeDLpSlaGQpSlAKUpQCopxTwLDdyrcJJJb3SbLPEdyPRgdmFSulAVnqHZpeTqUm1eRx0HNbocD/Wz/ACrW6T2Mz2p5rbVJI290O2feO8wat6lNE7ZVmdattp7SG9UD24H5HP8AFzYyfcBWm4y4tzY3MUtldwu8XLl0ygJI6t0FXZUc7RlJ0u+wcH7PIemdgpJHzGR86p6c72X9Wta2eeoOHEBEzTd0yiJ1R3yWjwMsMeLc5AUDNbLjrW57eUogwjheYtHg5G/KGPXbGR5dK07wteSW0Syy3cnc+FIY8GJtgqkkDwg4yxOB6is7S7Cd2eG8jbu7AtJMoPOzyehOSG6AEKcYrbfTSOycut446N+TtBxE0c32iVYna6QBFRxmIAgKrH8II6j31m65w0LmWPxvysGdpebnVfyog22zjevraabZXfeSxRnlK8jeHlUM3iLL/jH0FfPU+IUsiIFAkCRBVIzlWHQS7YwRvgVZdup1KEo1lf4fB1OufZhHDdQ80qfum7wMGbOMseqeW58q23Z9xJZ251Bb+RY5Z35TyAsOQrjwlR5E1jHTra8Mc57uQAYflBAZsdCTggL5VkacttD3dvFynmDOuArbefM+Nt9qOW/+CuTh7y8qdLXgxtEezE0K3Gox/ZrWQvCohZXbfbnbGw3+dZfEGq2k2r/aLSfmV4SJmZSI1IAC5JA8PrUZ4ltrkzK6xwlpNzCm5ZU3BcbZ+VSjRZpZYg00cPiAISNCBgbYcEZB91VmdMxwcK/Va32+hp9M4sjeVhLKkaIvKFXJWRt8uoxnGOgrPudCgmKFlXue65UTHLgsc82TjxemaHhy3IdSueaQSbYDIfID0X3GsnW4HljaMCLkYEu8pPhI3XlA/EPI/pWmn5O9RfI/U0/Y13E9qJLd4kkVY4QokQJzNzj92B6EjA2+dccBcH3ssUoiuES4t5R/0WYZXlZVYPzAkrnLYwOq9a+XBkN0kacwiNu/3hc+2WbbGT1Px2xW0i1RLC4+3RyHKyhbyLn3dG29hvNc8wx5ee9UpbWzj4iKqfWXR+39GZwrwNqUetx3NzHGqKSXliI5D4CMAe1k5xuB51eFfK0uVlRJI2DI6hlYdCrDII+IINfWszy223tilKUIFKUoBSlKAUpSgFKUoBSlKAUpSgFcMoOxGRXNKA0er3NvptnJMsaIkKHlRQFyfwouBtzNgD4iqJ1kJFak3F2/2jlaR0SXDSTvvlsA5AGF64wKvLjPhhdQiSCSV0h5w0qp1kAB5Vz+HDcrdD7PTzHfSuDrG2/cWkKn83IC3THtHJ/WpT0aY8nJvp3PPXDk9nb924vnxyZkhIPLzkb+7A+p9aztW4hsX7rmdnVX52CRjDEAgd5nBYZ261anbGsUemSIscfPM8cKeEZyzg+Hbc8qsflWZDp8caJCI4+VEVd413wB1yPOq3l5EdeHNdRyJLRUWlazbm3TubiK0LMTIpBZl/gBBGPec1p7GxdJZpLS8jDd5yjPKC6HcsMjl+WKuyXQ7RjlrW3J9e7X+grR6j2cabLn7gxE+cTEfRTkCqfEryaXz1ra7foRue8t0mhEjAzFMRzbYPrkg+E/EV8dZWa4T/o00KRr4jL3hDc658I33HxzWFqvZfFBc2qfaGeK4lKEBMOoAJ65IPp0qYDst00DHJMcHqZOv02FXriJS6l/iclpy5/ZkG4Wa8BDNHC6TtzvOzjm94zzbEemKz+KNd+ylCkoLFf3RRXSQbjxMDlGH9qmMHZrpi/93dv4pG/oay4+BNOGwsoztg5Ln+u1V+JSWiqyZVj5EvuVfwRrjSNJ3qTzSKoCGKMyBUz7PdqMLufaPwrKm7Nr+/n7yKGSOJlH3t44ViQOrKoLrnyHL86sHgzTxY63LbwRiO3uLVZQoyfFGwXYk56s/wBatOrqto4sma3KivBF+zvQbmys1gurgTsvsYBxGmBhAx8TAHOCcYGAAAAKlFKUMBSlKAUpSgFKUoBSlKAUpSgFKUoBSlKAUoTWh1XjOwtmCT3USMRnHNk/PGcfOgN9WDrbXAgf7IIjPtyCYsE6jPNy77DJ291ddJ1u3uVDW8ySA/lbf6daj/aZximn23siWabKRRZ6kjBJHUqMjOOuQPOgKo1ziSW8Tl1DUobWS1uTiKOBmPeJlQ4YMeYDLYxtvXW240ctg611PVrE1h8H9jl1dKXuT9mT8IYZZvl5DHrUnuewZc5iuyuMY5lzv67VDSfclNrsfeHiO9ZxHDdaXOfV2aJvmhbatn/zmmiBN5YyooOO9t/vYz/DjfFRfU+HtTsSTNbw6lARhmKAtj1J9tdtvOuOGtUtHdVtJ59LuhgLDKxeBsnpyv69PKqvHLNFmteTvxrxtbl7GS355HimLNGVKnBBGDnoTmpLdXerMveCGzs4iM5uJSWUepwQPlUe7RGvJIUF7bxwrHcJzzxFfvQxAUx/iyOpFYHGGq20Ei29sJdRuwQRJM5dUYjYCMeAsBjyp6ckPLW9oz7jVrolsaq7qq8zNBZEqB7nxg/KtZJxfCSmdXu8ISdrZQd9j5bn47VttI7ML++Ak1O5aNDv3K9QPTA8K46YqSWfYppyHLd7J7mf+wFTyorzV7kIs9QNxcwnTtTnkvTmKITQhVEZyz8x5CMYGeh3xVwcHcNz2ple5vZbuSTlHiHKqhc+ymTgnJyfPA2qJ6p2M2pPeWcsttKu6FWJAbyP5h8jWFBxBqWiyRrqbG6sWPIJ1GXjPkWPtN/mJOOm4wbFS36VDNS7TbCMhYpDcuwyFgUv8OYjYZ/StE/H+pu4MWmBY8biWTxH3jBwPnVauZ7ssop9kWhSoBovaMTKsWoWzWnPtHIzcyMfQsNkPxNT4GpVJraIaa7nNKUqSBSlKAUpSgFKUoBSlKAx5L6NWKtIgYAEgsAcHptmohrXaLErtDZRPdzKeU8m0aH/AByHbb0GflWh7UOz4zTnUIY0mIjxLbsSOfA9pGHRgPL3VW2h6nHGha2F5bxseq/eKWHXIH0rPJVJdEaRKb6k71Sa5uOZ7+5IjAybe2JVB7mb2n/vWotHjYAWumgpjIkmAUYHvbf+9YkXErAHN7AT5LPCU+VZL62biJkdLedSMMIp+XPyIGK85vI3ujsXppdDQanfhZQy20Xe5KlrORg6/Dl2B99RziPV7550nu3l71cd0zjGApyOUAcvXc461Z9rq0cSAC1khX0jVXHzIOTX1n1W1lAEp5lB272Jtjjy8NazxFT+XoVrBNfmI/pPbjdoFE8UcuOreyx9/pW9Hb4mN7Ns/wAYrWvY6T+JYQT68w/pSOLSI2yPs4I9ckfqK0+MXysz+FfubkdvVv8A/ay+/wAS1FONe0Cw1CJ+axdZgPBMCAQfLmx1HxrdtdaWp5ua0BPpg12i1vTRnkeDfriP/hUfFv5GPhl5orNtRv7yGOAmWaOI5QYzj/N54rZ8K3F9pkxnS152K4y65xnqRjcVYMfEdsqkRs/KPKOI7/DArrHxUjexDdn1+6IA+oqr4rJvpBb4ePmMfSO2a9csGshJy9eTIx8Qa51PtV1ORSbey7tfzEFiPlX2GuMD91aMOb2izrHn475/SutxrNyD7VnCPV5gxHyAqXxN/KPh49yDahxlrMntyzjPkqY/kK015PqEqlZWunRsEqxcgny2NWLNr8h3/aUe3XuYC3yzWNNqsLt95PqE2D+GMqp+gq64ivKKPBPuafs+t7xe9iSRbVcB2d0HMT05RnyqWyaIWGJdQmYn8rqv8jWpeCylbP2K7lPqwYGuV0+zAP8A1XPn37n5VzZK5nv+F/Z0QuVf7ZJrLTVWHuiTcRnqZDz59xrI0jVptObIMk1n+OEnmeEeRiyd0z1X06VDxawgYjsr2E9SY3/4710n4jFvygXN0nXwzwghh6E56Uxc81+FkZHFLqj0LY3iTRrJEwdHGVYdCK+9eduyzT9Rkvhc2gMNo0n3p6RsufEFU9T8Oleia9NHAxSlKkgUpSgFKUoBSlKAGvO3FE0mlX7wHwxc7z2xA2zJsAfLCnm6+leiapO7Bv8AUbj9oxgSW/gitTuO7bcSFl9snPkayzOVDddjTEqdJSZ2n6hbXIC80MsuMMCBksAObGfLesmbQ4GHitoz8F/tWol4HsSPDE0Z/NG7A/qTXxj4KVG5ory6Q+Q584+o3rx28b/xpo9RK10cozl4QtB7MTr/AAuwrGPBUWcia6HoObOPqtfVtAn/APEbj/VX+1dToFx/4lP7sqv9qlU1+chyvkOjcJrjAupwPQhT/s1yvCwGwupPmiH4eVd00vUB01M/5oVP613Sx1Ef9/jf+OAf0NS6rxaI5V8rMVuF5Cf+1jH/AKKZoODl87mT34VR/Ss3uNRH/eLU/GE/71dnGoDo9m3xjYf7VR6mT5l/79CfTj5WYKcFQjpcXP8Arj/dr7x8KQjrLcN7ml2/Qb135tT9LE+7Df3rlW1LzFiPkx/rUOr+ZDUfKzheFLIHmMAY+rMTn471lQaLapgLBEMe7NdTFfEf9otl28oSf9uvj9gvj7V/gf8AlwqP55qrbfe/uWSS7T9jbwRKowiKvuVRX3Cv5K3yU/2rRjSLhhiS/uGHnyoi/wAk2rGn4TQDmlvLwKATlpuXoMnoudhuajklvrRPM12kkjcw6nl+JC/zxXya6UdZox/+Rf8AeqFavHpcCNzv9olCgrG0zsW9Om2T1xWD+zIXaU2Vg8g50CMwITlCnn3dgc8xHl5VrPDrW22ZvM0+iJrLxLaJ7d3EMeQbO48tqpy4u5NQvChzI80oSMjPhHNjYemKmlxwHNcMHneG32UFIl5s4zvnAwSD+lZk2kRaTLBqFugZbfwyxsfE/NledT0Db7DFdXD+jirSe2znzerc7a6F46VYJBDHDGMJGgRR7gMVl18LC6EsUcgBAdFcA9QGAOD796+9eicIpSlAKUpQClKUApSlAfO4kCqzMeUAEk+gA3O/pXl2/udQF2uosz4lYhJ5AFUoPCvOqbKMY8sVfvae+NMuR+ZQh+DMFP6E1HUUIgRR4RGo5T0IwNiOhG9cvE5vTS6b2dPD4fUb69iM2ms6gi5ubHvl5SVmt2BDH374A6DoDtXa345tCv3onhYAZDxnGfMA+71PlWbqOipBG9xas9s6gtyxNiNjj8UbBk+gFYXBvFc18rCdYzhAchTuc+YJI+QArgqYqXfL/H9nVNXL5Nm9tL6GX91PDJ/DIP64rKWMnpg/Bgf5GsC50O1kwHtbc5/8pQfqoBr4x8E2QyUhMZPnHJIv8nrBTjrrtm/Na6NI2pib8rfQ11wfQ/StXPwkgAMdzeIR6XDH5YbmGPlXzh0iVcYvrvf1aM/TMW1SsMvqq+xHqtflN33R9P1H964MZHUY+JA/ma01rwDahmeQzSsx5mLytu3qeTlGa+rcHWa4Jh5ySf3kjtj4AvijmPd/t/sK6fj7mfLKqjLPGo9S6/3rEfWLYHH2iHPoGJ/ktcRaDaoPDa24+MSn9SCay4I1QYjRE/gRV/kKyfp/U11f0NYvEkJ9hLmTfHggOPqWFZ9ldNJktBLAAdu9xzN7wFJA+tZbTMerN9TXUip5p10RVS/LNDqmm3s0qPHdpbKikcqKW5iSd2BOCSPpWKnBaMF+03VzOwOT4+VG8PL03I8PhO+4qT0qy4ip6fwPQTe2azTOHbS3IMMCBhtzHdvjk53raFyfXp78fTyrrUL4v1m4ivI4Y5mSORQSBjwlSN1JGd/POamZrLXVlac41tInCxn0x/bqc1X+v67HfRS26lgvNyx8vVpQfDn/AAHettpegp9quA0kzBCpXmkO2wJGepG52O29bP8A5oWiHvo4Qki+IFWbqDkHBJFa41GOm31fgzt1kn6Ex7MtaNxZIkgK3FviGdT1DKMA/Bhg/UeVS2qg7PLxzrl0OY8skCu6+RbI3x0zud/eat+vYx1zSmeXS09ClKVcqKUpQH/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PE"/>
          </a:p>
        </p:txBody>
      </p:sp>
      <p:sp>
        <p:nvSpPr>
          <p:cNvPr id="9" name="AutoShape 8" descr="data:image/jpeg;base64,/9j/4AAQSkZJRgABAQAAAQABAAD/2wCEAAkGBxQSEhQUEhQVFhUXGBcYFRQUFBYUFhQYFhYWFhgVFBQZHCghGBomHBcXITEhJSkrLi4uFyAzODMsNygtLywBCgoKDg0OGxAQGiwkHyYsLDQsLCwtLC8sNCwsLCwsLCwsNywtNDQvLC4sMDQsLDIsLCwtLCwsLCwsMCwrLCwsLP/AABEIASwAqAMBIgACEQEDEQH/xAAcAAEAAgMBAQEAAAAAAAAAAAAAAQYEBQcCAwj/xABREAACAQMCAwQEBwwFCAsAAAABAgMABBESIQUTMQYiQVEHMmFxFEJSgZGhsxUjMzVicnSCkqKxwiRDU7LhVGNzg5PB0fAWFzRElKOktMPS0//EABkBAQADAQEAAAAAAAAAAAAAAAABAgMEBf/EACgRAQEAAgEDAwMEAwAAAAAAAAABAhEDEiExBEFRExRhIjOBsTJxkf/aAAwDAQACEQMRAD8A7eteqgigoJpSlApSlApSlApSlApSlBGqpqmek/iTwW0ZhlaKdpkETIfLLSakIKuvLDbMCM49lZ/YbtJ8NgJcBZo20SqudOcZV0z8VlION8HIycZqOqb6fdPTdbWSlYV7xSKJ4kkcK0zlIgQe+wUuVB6DZT1x4DqRWYDUoTSlKBSlKCCaVApQeqgVNQ1BNKgGpoFKVjcRvkgjeWVgqRqXdj4KoyTQeOKcTit4zLO6xouMs3mdgAOpJOwA3NUHiXpR3xa2xZfCSd+UD0IKxBSxHX1ipqmcc4xJezc6bIAzyYiQRApGMDHVyPWb24BwBWFXFy+q76x/66+P0/beSzz+kLiBOVNso8uQ7/vc4fwr1b+kS/U982zjy5Lx/vc1v4VVqVh9xyfP9NvocfwvVv6UphgSWaEeLR3Jz8yNF/NWRP6U9vvdm5bykmRF/aUOfqrntKt91yK/b4M7jnGJbyYSzlcqCscaDuRKcFgpO7EkLlj8kbDFZfY7tKLBrt+TJK8ghVFBVE+9iVtTSE5AzLp2Ukac4NaalUx5spl1e694sbj0+zZ3N/ccQvbcyEGQzRiGNPUhVZFmk0E7k6YizMeugDYYFd2FfneF2SRZY3eORQQsiMQyhsZGOhGw2IPSum9g+2zXDC2usc/BMcgGlbhQMsNI2WRRuR0I3GMEDr9Pyy9re7m5+OzvJ2XylKV1OYryak0WgmlKUClKUHmvVQRQUE1zr0v8S7sFqP6wmWT82EroU++Rlb/VmuimuK+kK75nEpxviJYYgPDOjnEjyzzgP1ax58unjrXhx6s4r25IVVLOxCoi+s7McBR/x6DcnYV0ns/6P4UUNeKtxKdyrDMMf5KRnZsbd9gT1I0g4rS+jDhgkuJbhhkQARx+ySRdUje8RlAD/nGHnXTa48Memb93RyZdV17KV2h9H8TqXswsEo+IMiCX8lkH4M7nvqPeGrnUysjtFIpjlX1o3xqHt2OGX8oEj2122Di8Dvy0miZ/kLIpb9kHPhTinCILldNxEkgHTUN19qt1U+0EVbPCZeVcM7j48OI0ro9z6NrY/gpbiL2CQSgewc5WP11jf9WaeN5cY/Ntx9J5dZfSvy2+tPhQazuEcFuboareEtH/AGrsscZ/NY7v71BHtq68H7O8JMmFljuZAfVkuFkAP+hUhCfH1TV4Aq04pPKl5rf8XBbq2dWeGZGjkXZ0J3GoZBDKcEEbhlP1g1ZOyvZEXdostrM0N3byYOpmliaRCrozBiWTUhUnScd4jBG1bX0q2AzbXAG+poX9qspkQn81kIH+kNevQ7MeZfJ4AWz/ADvz1P1RrWvDJOTXspyZXLj37umippUE13ORFeqgCpoFKUoFKUoFeTXqoIoBrgXGpxJdXTj408v7jGL+Su+CvzxJ+El8+dPn386TP15rl9Xf0T/bo9NP1/wu3ZLjkVlwxZZMs8s1xy4l9eRkmaPC+QAQEsdh9Ga3f8QvOKFhoklQHHweAfeFPlJI2lZG/PO2AQoqxdmexEF1a2k0rS4MJzGr6EZZJZJxuBrXeQ50kZ2z0FWm1d5MwWCxxQQnlmcpqjDKcNDbwqQG07hnJCq22HIYLSYW3UOqTu5va9j78vGBamHS6MJWmttMWlg2sCOQscY6Ab9OhNdlrSXyz2gWV5zcRa1WVXijWRBI6xq6PEFGlSwLBlPdycjG/wBoJmS8kjdspLGJYQfimPEcyL+T3oWx4F286Xj6ex19Xdtq03a/hb3VnNBEwV3C4LZ0sFdWKNjorAFCd9mOx6VuaVVLik/Y++YaWsCy9Mc60Kn3Ay9PmFfW14xfcNIDiVE6cm570LeSpONQjPgNLEfknFdMt45bx5CJnit0do15OkPOyHTIzSEEoiuGQBcElCScECvnxOGSzUyNK09r0nScIXiQ4BlWQAa0HVlfJxkg93S2k4bJuIvLu6qudteLx3fDYZosgNOgKtsyMusMjDzBB9h6jIINPQ7GedfN4FbUfOvwkn+8K1vpCihgeG1to44lBa4mWNQgLMphjyo8xzD+oKsPofgIhuXPR58L7kijBH7Wqo4/3e3wnL9r+XQK8+NSTQCuxzJpSlApSlApSlApSlBrePcQMERdF1yFlSJCdIeSRgqgnBwMnJODgA7VxTj/AA51eRopI50kddU0SYWGWdsHXApL6C5Z1ZQ2RkZ2yev9qBvaEnCi4Ab3vDMiH9tlqnccgkgWyBADRWuqYplxizuLCRguBlsLzsbfGrHlkt1WmFuPeLVBPGllqtXV0jhPKdCGU8uM6dxsdwNq0naHiMlnZ8Ot7WVIOeY4fhUiiRYRy9ZchzhnYg+t4k5rI7VcGiOi5WN/XU3BtXljkmhKuuSYGVpdJdZMDJwpAznB1LWPB5ouSZ1eIYHKbiE7KNJ2GlptsY+arcGO5bFeTLT52/Gp57bidlPMtw0TRQRXkSBBO92MKuhO6GjYjOk7Dc9Mm08RYfdC0GN+TeHPkA1oCPpK/RVYt+FcGhVQkyIsZZ0C8QmUIzAqXGJtmwSM9cE14Thdrdzqlo85KoWe6N3fMFjcqAtuzTaZCxXcglRo3yRip5eP3tVxydFpVNHYZlBKXlwzeAnd3T9YIyNj3MKjhws3GmXEU67SwPdS6423B9ZwWU4JVujDBrHDimfitcuS4+Yx+Jcals+GHlFYZPhksEkzqHW2Et3Iee6nY5V1bfbvjNYdlx+4A4jaSXScQ0wxiGZI1jJmudUSW7CPKkkkHPgAxOw7u5ueF8OAfmGIB/wga5YCTAAHMBkw+AAN87AVqLLs7w+4ngFpErQIZZJjE0ht3JjMKxnvcuRiWJOMkCIhsBsHqynTN1jLu6aHthAxvX5Oq5BWCINFhwjqmgQyNnCsT3tz/WeFWbhRfhkSRLdCaVAZJrIrFhiweeUQSBQ6yadbqHZshMYA7y2LjUSqLSJFVR8Ji0ooCgBA8h0gexCa1/DY+ZEsxwAt7dSzMT8WGS5hz7e6iL7hXHjqXqjfK2zpq6wSBgGU5VgCp8wRkGvpWm7GRuthaLJ64t4Qx9vLXNbmutiUpSgUpSgUpSgUpSgw+LcPW4iaJ8gNjcesrKQyOp8GVgrA+YFVK+kuUntxKsZnQusUmTHBeK6ffIwcMbeXuK+k6geXsT3tN5rE4pw6O4jaKUEq2OhKkFSGVlYbqwYAgjcEA1XLGVMulajtfgk1uIcrDM7RyQaiY4m5TyK8IPqbppKLhTrzgEb2BgD1394zVd4vwmSNrWSS6lmCXEI0ssUa9/VGXYRoNTZceweAFeuMXNybiKFXSCKUsiyriSd2WIy4RXGiPZX3Ic93oMgjmywsvdpMlgCjyH0CtNG2jiEms/hoIhED4mB5zKAfPE0Zx5A+RrcouABknAAydyceJPnWPxHh8c6aJV1LkHqVKkbhkdSGRh4MCCKpF7GTWIeTPrUqknLYowZAwVsKxXvDHQjp7uorDPAAdmuLsr8n4Qy7eWtMP+9mtjZ2iRII41CIucKowBk5PzkkknxJp2O75xcMgU5WGJT5rGgP0gVl5qDVU4dahJ76USTqsMqkKZ5JEZfg0UzqUkLAAs79ACPAjYUk2Xs+95LJNcF4UVxaalUSPyke4kUBjzNLECKIsCQCCZmHVTjF4Fw5rm2WAbWhLGWYqQ17zJGllECEkxws7N3mySpIUAEPWR2f7LM1rCk1zK8UiCSaHRCqu0v3yRS6oH0NI7MRnfJGcHFXNV8q6cePXljckgVNKVqqUpSgUpSgUpSgUpSgUpSg0XbVT8EYg40SW8hPksVxFI/7qtWP2iibEUyIXa3lEmhRlipV4pdI8WEcjkDx048az+1tpzrG6j+XBKv0o1erSfmIkg6Oqt+0A1Yc3mVpg1KdsLEnSLuHVnGjWNeR1Bj9YH2EZr2vaWFiQi3DkeC2lzg+5mjCn6a3OT51icRv1hXU6yFc4PLjeUrsTkogLY8NgetYdmndhjjZPS1u/niRf7zin3dx61vdKPPkFx/5ZaoPaW3xnVJ7hbXBb9gR6vqqE7RRsMxxXT+60mT7VVqdfhG/yR9p7Y570q4/tLW5iH0yRgGtJxG6BXiU0OvktbEuzoyK06RsmqPWAW+9BAxG3cXG+auEMmpQ2GXIzpYYYexh4GtJ29/Ft9+jTfZtSa3ou9LTBEFVVHQAD6ABX0pSu1gUpSgUpSgUpSgUpSgUpSgUpSghhkYPjVZ7H5+BW6sdTJGI3Pm8WYn/AHkNWY1V7BxbTyWzgKsjvLanwfmEyTRA/LWQu2PFXBGcNjLmm8V8Lqt0Kmoqa5WxSlKJQa0nbWLXYXSDq8Txj86QaB9bCt3Wk4qRcTxWigMFaOe5OfwaRtzIVP5TyouB8mNz5ZthN5RTK6i1UpSu1gUpSgUpSgUpSgUpUZoGamtZLcMLlUz3Su428m/4CtkKCaUr5XEwRSzEKoGSzHAAHUknoKD61icSsI7hDHMgdDg4OdiDkMpG6sDghhgg9KpXGO3zvJHFZRHS+5upQQoUMq5jhOGfUSwDHSNsjUKwbrtBfRM0aXHNIGp2kgjzErHShDIFXJOcAqc6ST03Dd8WzZlQOIqgY9yG6h+EuVA3WLQySv55Yua+XB+M3VyZeUbR0jZV1/fk1EorHK7lCCSpU75WtHDaseWsA/pFzjVMwLtsuXmlY+sFUHAO2dK7ZFWCy4dHwyYqo029xpPMY50XCR6W5zk/1ioGDHbUr5OXWsuTCa3Itje7PzfeVp+1Mf5a1/HOK3drCZpBaaFaNWOqZQoklSLWSRsq69R9gNblOMW7DInhP+tT/jWp4wv3RSS0hGYWOi4uD6igEFo4P7WTwyO6hzkkjTWGMtvhpda8vvYi4vEDx3lusRJBa1TnOcbELLIxVCCN8ofm61vOF8Mjt0KRAgElmZiWd2PV5HOSze0+QHQYrm0NtPbvN8FcLdQs0RLglLhAA0K3C57x5bR4fYg5PQlT9Ud7pRLLPcMxzpCu9tySDhkEcRAyGHx9R264rrmMnhlbt1LNTXPOBduJleSO6i5iwHRJNCC0mRpIkkgAycqyt3M+t02q98Pvo541kidXRhlXQgqR7CKlDIpSlApStdLdMLhI890jJGPYx6/MKDY0pSg1PHpioQAkKx7zDw6f4/RXiDhcZIKSHIIOxBz9FZt9cRrhZcYbwIz08/LrWmvxECpgPfz8XJ/j7aDI4hDrulXJGV6jr0Y15vbf4MVeNjgnBU+P/O9YPaDiEsd9bJCkbvIHAEkjRjKxSPjUFbHqnwrG7R8TvREC9ipbUdKw3aOpOk41NIseB7gaDN7Q8ZS2uELamZlIjiTd5WCsdKAkD2knAA3JFVLtCJrlVkuyD3wY7ZDmGHCnqcDnPnfUwwMDCjGT85jNHdCe7guOY6kPJyg6qO+AkYiZsIMjYZJzk5NeONcft9C6pCveyeZHJFtjHV1AoMbisg5k1wSx1SlABjOIAkQCe0vr+dq+0fBuTC7M7NIcNIdsMxIXHuAwB7FFaia+ieKy0vG339pZlWRTpY6rjB3/ALUCrXcsJIpDGcg+wjoQxG48qDJ7C2QFxLOzHEUMajJGlebqkk9wwsW9VDtNPJxGdJJtfIVddvF0zqJUTOp8SF7oxkA52JIFi7KRfCZ3gZ8QhIZZIsHM5XXGFY9OUCisQN2JUHbIOv7dWKDlTuN1LRSKThiHKlCozvhlYEde/noKi+G3Br6k6vDRW9sGdo5AH04KsygsASMjPuP1VuvRzeY5kMxKW3MVYGXZIZJstyW8FDNkqflNg7sudFY3CgkxwyadgzbbeIwurJ6eAyPKugeifhyPw5zIqutxJIXRhqUrgRBWB/JQZHgcjwqMXZ63KdEn5a7jKBuI3aFtCkxNgEDU3JjXc+Jwo6+GKx7O2FvcEB3KXCEgH1RJHgMQc9WQjb/Nmpjhh5tyGl5qiUpGZWOtUiRYtBk2L4dXGSSdtyTucO80xurxnKRujHPQajymIJ9kh399Weanh9li8nXWwBjU5HUmNip8fJ1+gVn3VvJFKnwSTlPIAZc5KT6RpHNQHrgesuD0zkDFam64zbwXytJNGoYSLnWCAHVJATg9Mx495rejikDOpVZJG6K0UFxIu/5aIV8fE0Fn7HcVWXmKzMsy6eZA/rRjfDK2SJI28GG22DgggbDi8zF440OnV1Pz4rnHG5WmQGCG4EynMUoRI2TJ33lZQVPip2P0GrB8PvwLVpLONGCASa7oKAwxnSEjfbfNBZfuZIhBikJ33DdK8XLhbtCdgFJJ/VevhwbtGZIy0wQOJZI9MLGRcI5QMGIB3x0xX04hAHuVU9Cu+PYGP+6g+1vqnfWSVjHqjONXv/59lTUcPlMT8l+n9W3n7KUG0lgVvWUH3itdf3ltZqHkKpqOlcKWd2xnTGigs7YBOFBO1bWqtxZhFxGGSUdySIwwyEd2KXXrZC3xTIunBPUxY6kAxldTaY199x22uL3h3LYiVZ5MpLFLBKVNpcplVlVSyhmG4yN6uksCuO8AQPMVqeLcMjuIzHKCR1UglXRh0eNxujDwIp2Vv5JI5I5iGmt5DFK4GkPhVeOTHgWjdGIHQkiqYcnUnLHTbywhhhgCPbXzisY13VAPmzWRStFWJc8MhkzzIo3z1LIrZ+kVqG7EWGO7axx+OYdUDZ89URU/XVipQViDsPbxvrgaeF8FdSXEjHBIJH3wtncCsHjXYN7nHMvZX0nUnNht2CnBXJ5aIzbEjdqutKJl1dxya17FXDXUtuLuJeTHDJqFmcNz2mXSE5+Bjk9d86vDG9r4N2Me3TlpfXCxkljHHHbIuWOTg8osMnf1vGs3hv40vf0ax+0vqsNNL58uefbK7VGP0c2WAHEz42BNzOp+fluufeaz4OxdgmMWkBIOdTIHbPTJZskmt/SjNhpwuEbLFGMdNKKv8BWWoxtU0oMVOHxgghFyPZX2liDDDAEeRr6Vo+1d86JHFC2ma4k5UbkZ5fdaSSTB2JWNHIB2yBQVrsnxyzghIYlpufeEpDFLcSKPhlwFLJErFBgbE4zVu4XfW919+hYOVJUnDK6NjdHRgGRsHowB3rG4RwqK2jEUK6VG58Wdj1d2O7MT1JrC4Qwl4hNLEO4kSwyyAd2WUOWCA/GMa5BPgZNPUEDLHk6rrS9x1FjntlfGtQcdM+FK+1K1UKp/be2iM9q92qvagTRvzN4o5ZuWsUkgO2CA8YY+qZB8okXCtL2wsXns5o48FmUd1iFWQKys0TE7KrqChPgHNRZuaGs+491F3be8wngl1B8KKDySUSRuR+eXPTcV9+w0ZWKcSHVcC4kFxJsBI40hXUADSvK5YC/FxgkkZNc4Rd2Txr8Fv5bVNIY2zSohRWGQBHcKxjXy0ELjGnbFb/0dlPgriJuZEJ5+VP1M6lyS7N8chiyavHR41lxeavktVKUrZQpSoJoIr1UAVNBXuG/jS9/RrH7S+qw1XuG/jS9/RrH7S+qw0Hk16qDQUE0pSgVWO3SEpbiI6bg3EYt5MAiNyH1swOzLyuaCvjnGRnIs9VX0iFfg8YlblwmeHmzg6TAobUHD/EJcImrw11F8DweDXMvdubzMfjHaw/BS48nlMjuB+YyeO5r59iIIxNdPaqq2h5McejaOSWESLNJGBtp3jj1eJiPlk6bjN3Yxxsbu+lu0Cs/wZZEbWqjJDR26qZFwNy504zq2zVy7JWDwWcEUmAyruqnUseSSI1bxVAQoPiFrLinuvk3FKUrZQryy52O48c+NeqUFKu+F3FlEQiQ3dtEpMcc7GOaCNVzoWXQ4lAxgZCnGAScZrcdj7V0gLuEUzO0/LQlkjEuGCBiBq8ycDdjtW14hDrikT5SMv0qRWB2QuOZY2jj40ER+mNaiYyXadtvSlKlBXkVLUFBNKUoK9w38aXv6NY/aX1WGq9w38aXv6NY/aX1WGgV5avVKBSvK16oFVvt4rC3WVQrmGWKTlMdKynVoCFsHScuCDg7qNqslV3t4M2oHibmyH/rYCfqBoMFuBXFyrRTJBa27bSxW7GWS4TxQy6EESnocAtgkAjrVvUYqaVEkng2UpSpClKUCq96Pl08NtFPVIljPvjyh+tasNV3sFtaEeVxej3YvbjA+jFBYqUryaCRU0pQKUpQV7hv40vf0ax+0vqsNV7hv40vf0ax+0vqsNApSlBBoKmvIoPVaHtXv8FXzu4P3Sz/y1vqr3aU/0nhq+BuZCfbps7ph9YFBYaUpQKUpQKUpQDWh7J7C6X5N3Pj9Zg/81b01XpOB3CSTSW12I+a+to5bdZow2lUJXDI+4UdWNBYTQCtBniKD/uk5HtlttX2oH11H3ZvFxzOHux8Tb3MEij55TEx+ZaCw0qvv2rjT8LDdx++0mk+uFXr3b9sbF20C6hD/ACHcRuPej4YfOKDe0r5W9wjjKMrDzVgw+kV9aCvcN/Gl7+jWP2l9VhqvcN/Gl7+jWP2l9VhoFKx7m9jjGZHRB5uwX+JrSz9uLBSR8Kidh1WImZ/2IgzfVQWKoIqu2/a+OYE20F1OASuVgaMah1UmbRgj21P3Xvn/AAfD9P6TdxR/RyRLn6qCwg1X+MMDxCwTyW6lHvRIov4TmpZOIuPXtIc+Uctxj2bvGDSw4HKLhLi4uTM6RyRoqwpDGolMZchQWYk8pOrHpQWClKUClKUClKUCoJqa80EgVNKUA1zWUB57ssAQbhxgjI7ixp0P5tdKrmNhNr5r/KuLr925lT+UUGPJwG2ZtRgi1eDBFVh7mAyK8XUBgUGGa5QtLAm1zM4xLPHEe7IzAbOelbSsHjPqR/pFn/7yCgtcXZFxM8vw67zIqIw/o4JWIuUGsQ6hgyPvnJ1b5wK0Ha3hCR3FtGZLl+Ylwz67qchhGYQAUDhf6zyro9Uftz/26y/0F5/fsqDRW3A7aM5S3hUnqRGuT7zitiNhgdPLwqKUG57AS5F2nyLj7SCCT+LVbKp3YWUc+8Tx+8SH9dHj/wDh+qrjQQRQGpqDQTSlKBSlKBSlKCDQVC16oFKUoINcr7PTa7aGTGDIokI9spMh+tq6L2huhFa3EhONEUjZ8tKE5qiWMHLijT5KKv7Kgf7qD7Vgcek028jkZ5emXA8TC6ygfSlZ9eZog6sp6MCp9zAg/wAaDowNUrtqM3tr+TBc5/Xktcf3DW+7IXTS2Nq7DDNDHqHXDaQCM+8Gqzx+XXfy9MRwwxg/lMZJHB+YxH56D4UpSgzew4/pt77YLP6nvP8ACrxVI7IHF9MPO3jP7Msg/mq70ClKUHla9VBqRQKUpQK8tUmgFBNKUoFKxeJcRit4zLPIsaDGXcgDc4A95PhVJ4n6UIgP6LDJMfBpAbePw66xzPPonh4ZzQb/ALezxCxnWaTlq66M6OYzFiPvax5GssMjGR1JyMZrk8HaO66tyTnPd5bDA8MkSHfGM42zXx4rxGa6l51w4dxkIANKRKeqxr4ZwMkkk48gAMag2w7UzjrDC3uldP4o1T/0ydAWktsKoJPLn5jYG5wrRrn6a0zuACScAbknwAqRgjzBH0g0Hceydq0VnAkgAcJlgGDAFiWIDDY4zjIrnXaviUtpe3GbfUZ5OYjNKqKUjighDd0Mw3XGCBnBq+9grsy8PtWJywiCMR8qPMbfvIa5v6QrrmcSnG+IkhiwegOjnEj3iZf2aDEbtNcHokK/O8n/ANaxzx67/tIf/Dt/+1YHMGdORqxnHjjpn6a9UFx9HnH83zC5KI0kSxwFQwWVgzOynJOlsYwM7746Gur1+dJYwwIYZB8Kt/Z/0g3FuojnQ3KDo4ZUnUeAbVhZfziVOBvqNB1ylVzgfba0unEcchWU9IpUaN2x10ahpf8AVJx41YhQTXkV6qGFBNKgGlANTULU0ClKUFb7ecCkvLXRDp5qOkiayVU4OGUsASMozb4O+K5nN2Q4ipx8DZ/ykntyD7tcin6q7eaUHCW7O3w62Vx83Kb+7Ia8/cK8/wAjuP8AZ/413mlBw/hvZW7mmiRraVIzIhkeRVVRGrBnBBbJyoK4A+NW8vfRrcCV+Q0AhZ2ZAzODGrHUE0hTkAkgYPQAV1PFTQaTsfwNrK0jt2cOymRi4UqCZJXlICknYF8dfCql2m7AXE11PcQyRETMjaJNSMhWKOIjUAwYdzPQdcV0epoOScX9H00NrE6IJrlZpDLyupikUKFTWRnSY4j+0QNzWh+4V3/kdx/s/wDGu81FBwccBvPCzuP2FH8Wr6L2X4geljN88lsv96YV3OpoOVdlOxN2LmCW4jWKON+YymVXkLBWCABMqO8QSdXxceNdVFM0zQTSozQUEClS1KD/2Q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PE"/>
          </a:p>
        </p:txBody>
      </p:sp>
      <p:sp>
        <p:nvSpPr>
          <p:cNvPr id="10" name="AutoShape 10" descr="data:image/jpeg;base64,/9j/4AAQSkZJRgABAQAAAQABAAD/2wCEAAkGBxQSEhQUEhQVFhUXGBcYFRQUFBYUFhQYFhYWFhgVFBQZHCghGBomHBcXITEhJSkrLi4uFyAzODMsNygtLywBCgoKDg0OGxAQGiwkHyYsLDQsLCwtLC8sNCwsLCwsLCwsNywtNDQvLC4sMDQsLDIsLCwtLCwsLCwsMCwrLCwsLP/AABEIASwAqAMBIgACEQEDEQH/xAAcAAEAAgMBAQEAAAAAAAAAAAAAAQYEBQcCAwj/xABREAACAQMCAwQEBwwFCAsAAAABAgMABBESIQUTMQYiQVEHMmFxFEJSgZGhsxUjMzVicnSCkqKxwiRDU7LhVGNzg5PB0fAWFzRElKOktMPS0//EABkBAQADAQEAAAAAAAAAAAAAAAABAgMEBf/EACgRAQEAAgEDAwMEAwAAAAAAAAABAhEDEiExBEFRExRhIjOBsTJxkf/aAAwDAQACEQMRAD8A7eteqgigoJpSlApSlApSlApSlApSlBGqpqmek/iTwW0ZhlaKdpkETIfLLSakIKuvLDbMCM49lZ/YbtJ8NgJcBZo20SqudOcZV0z8VlION8HIycZqOqb6fdPTdbWSlYV7xSKJ4kkcK0zlIgQe+wUuVB6DZT1x4DqRWYDUoTSlKBSlKCCaVApQeqgVNQ1BNKgGpoFKVjcRvkgjeWVgqRqXdj4KoyTQeOKcTit4zLO6xouMs3mdgAOpJOwA3NUHiXpR3xa2xZfCSd+UD0IKxBSxHX1ipqmcc4xJezc6bIAzyYiQRApGMDHVyPWb24BwBWFXFy+q76x/66+P0/beSzz+kLiBOVNso8uQ7/vc4fwr1b+kS/U982zjy5Lx/vc1v4VVqVh9xyfP9NvocfwvVv6UphgSWaEeLR3Jz8yNF/NWRP6U9vvdm5bykmRF/aUOfqrntKt91yK/b4M7jnGJbyYSzlcqCscaDuRKcFgpO7EkLlj8kbDFZfY7tKLBrt+TJK8ghVFBVE+9iVtTSE5AzLp2Ukac4NaalUx5spl1e694sbj0+zZ3N/ccQvbcyEGQzRiGNPUhVZFmk0E7k6YizMeugDYYFd2FfneF2SRZY3eORQQsiMQyhsZGOhGw2IPSum9g+2zXDC2usc/BMcgGlbhQMsNI2WRRuR0I3GMEDr9Pyy9re7m5+OzvJ2XylKV1OYryak0WgmlKUClKUHmvVQRQUE1zr0v8S7sFqP6wmWT82EroU++Rlb/VmuimuK+kK75nEpxviJYYgPDOjnEjyzzgP1ax58unjrXhx6s4r25IVVLOxCoi+s7McBR/x6DcnYV0ns/6P4UUNeKtxKdyrDMMf5KRnZsbd9gT1I0g4rS+jDhgkuJbhhkQARx+ySRdUje8RlAD/nGHnXTa48Memb93RyZdV17KV2h9H8TqXswsEo+IMiCX8lkH4M7nvqPeGrnUysjtFIpjlX1o3xqHt2OGX8oEj2122Di8Dvy0miZ/kLIpb9kHPhTinCILldNxEkgHTUN19qt1U+0EVbPCZeVcM7j48OI0ro9z6NrY/gpbiL2CQSgewc5WP11jf9WaeN5cY/Ntx9J5dZfSvy2+tPhQazuEcFuboareEtH/AGrsscZ/NY7v71BHtq68H7O8JMmFljuZAfVkuFkAP+hUhCfH1TV4Aq04pPKl5rf8XBbq2dWeGZGjkXZ0J3GoZBDKcEEbhlP1g1ZOyvZEXdostrM0N3byYOpmliaRCrozBiWTUhUnScd4jBG1bX0q2AzbXAG+poX9qspkQn81kIH+kNevQ7MeZfJ4AWz/ADvz1P1RrWvDJOTXspyZXLj37umippUE13ORFeqgCpoFKUoFKUoFeTXqoIoBrgXGpxJdXTj408v7jGL+Su+CvzxJ+El8+dPn386TP15rl9Xf0T/bo9NP1/wu3ZLjkVlwxZZMs8s1xy4l9eRkmaPC+QAQEsdh9Ga3f8QvOKFhoklQHHweAfeFPlJI2lZG/PO2AQoqxdmexEF1a2k0rS4MJzGr6EZZJZJxuBrXeQ50kZ2z0FWm1d5MwWCxxQQnlmcpqjDKcNDbwqQG07hnJCq22HIYLSYW3UOqTu5va9j78vGBamHS6MJWmttMWlg2sCOQscY6Ab9OhNdlrSXyz2gWV5zcRa1WVXijWRBI6xq6PEFGlSwLBlPdycjG/wBoJmS8kjdspLGJYQfimPEcyL+T3oWx4F286Xj6ex19Xdtq03a/hb3VnNBEwV3C4LZ0sFdWKNjorAFCd9mOx6VuaVVLik/Y++YaWsCy9Mc60Kn3Ay9PmFfW14xfcNIDiVE6cm570LeSpONQjPgNLEfknFdMt45bx5CJnit0do15OkPOyHTIzSEEoiuGQBcElCScECvnxOGSzUyNK09r0nScIXiQ4BlWQAa0HVlfJxkg93S2k4bJuIvLu6qudteLx3fDYZosgNOgKtsyMusMjDzBB9h6jIINPQ7GedfN4FbUfOvwkn+8K1vpCihgeG1to44lBa4mWNQgLMphjyo8xzD+oKsPofgIhuXPR58L7kijBH7Wqo4/3e3wnL9r+XQK8+NSTQCuxzJpSlApSlApSlApSlBrePcQMERdF1yFlSJCdIeSRgqgnBwMnJODgA7VxTj/AA51eRopI50kddU0SYWGWdsHXApL6C5Z1ZQ2RkZ2yev9qBvaEnCi4Ab3vDMiH9tlqnccgkgWyBADRWuqYplxizuLCRguBlsLzsbfGrHlkt1WmFuPeLVBPGllqtXV0jhPKdCGU8uM6dxsdwNq0naHiMlnZ8Ot7WVIOeY4fhUiiRYRy9ZchzhnYg+t4k5rI7VcGiOi5WN/XU3BtXljkmhKuuSYGVpdJdZMDJwpAznB1LWPB5ouSZ1eIYHKbiE7KNJ2GlptsY+arcGO5bFeTLT52/Gp57bidlPMtw0TRQRXkSBBO92MKuhO6GjYjOk7Dc9Mm08RYfdC0GN+TeHPkA1oCPpK/RVYt+FcGhVQkyIsZZ0C8QmUIzAqXGJtmwSM9cE14Thdrdzqlo85KoWe6N3fMFjcqAtuzTaZCxXcglRo3yRip5eP3tVxydFpVNHYZlBKXlwzeAnd3T9YIyNj3MKjhws3GmXEU67SwPdS6423B9ZwWU4JVujDBrHDimfitcuS4+Yx+Jcals+GHlFYZPhksEkzqHW2Et3Iee6nY5V1bfbvjNYdlx+4A4jaSXScQ0wxiGZI1jJmudUSW7CPKkkkHPgAxOw7u5ueF8OAfmGIB/wga5YCTAAHMBkw+AAN87AVqLLs7w+4ngFpErQIZZJjE0ht3JjMKxnvcuRiWJOMkCIhsBsHqynTN1jLu6aHthAxvX5Oq5BWCINFhwjqmgQyNnCsT3tz/WeFWbhRfhkSRLdCaVAZJrIrFhiweeUQSBQ6yadbqHZshMYA7y2LjUSqLSJFVR8Ji0ooCgBA8h0gexCa1/DY+ZEsxwAt7dSzMT8WGS5hz7e6iL7hXHjqXqjfK2zpq6wSBgGU5VgCp8wRkGvpWm7GRuthaLJ64t4Qx9vLXNbmutiUpSgUpSgUpSgUpSgw+LcPW4iaJ8gNjcesrKQyOp8GVgrA+YFVK+kuUntxKsZnQusUmTHBeK6ffIwcMbeXuK+k6geXsT3tN5rE4pw6O4jaKUEq2OhKkFSGVlYbqwYAgjcEA1XLGVMulajtfgk1uIcrDM7RyQaiY4m5TyK8IPqbppKLhTrzgEb2BgD1394zVd4vwmSNrWSS6lmCXEI0ssUa9/VGXYRoNTZceweAFeuMXNybiKFXSCKUsiyriSd2WIy4RXGiPZX3Ic93oMgjmywsvdpMlgCjyH0CtNG2jiEms/hoIhED4mB5zKAfPE0Zx5A+RrcouABknAAydyceJPnWPxHh8c6aJV1LkHqVKkbhkdSGRh4MCCKpF7GTWIeTPrUqknLYowZAwVsKxXvDHQjp7uorDPAAdmuLsr8n4Qy7eWtMP+9mtjZ2iRII41CIucKowBk5PzkkknxJp2O75xcMgU5WGJT5rGgP0gVl5qDVU4dahJ76USTqsMqkKZ5JEZfg0UzqUkLAAs79ACPAjYUk2Xs+95LJNcF4UVxaalUSPyke4kUBjzNLECKIsCQCCZmHVTjF4Fw5rm2WAbWhLGWYqQ17zJGllECEkxws7N3mySpIUAEPWR2f7LM1rCk1zK8UiCSaHRCqu0v3yRS6oH0NI7MRnfJGcHFXNV8q6cePXljckgVNKVqqUpSgUpSgUpSgUpSgUpSg0XbVT8EYg40SW8hPksVxFI/7qtWP2iibEUyIXa3lEmhRlipV4pdI8WEcjkDx048az+1tpzrG6j+XBKv0o1erSfmIkg6Oqt+0A1Yc3mVpg1KdsLEnSLuHVnGjWNeR1Bj9YH2EZr2vaWFiQi3DkeC2lzg+5mjCn6a3OT51icRv1hXU6yFc4PLjeUrsTkogLY8NgetYdmndhjjZPS1u/niRf7zin3dx61vdKPPkFx/5ZaoPaW3xnVJ7hbXBb9gR6vqqE7RRsMxxXT+60mT7VVqdfhG/yR9p7Y570q4/tLW5iH0yRgGtJxG6BXiU0OvktbEuzoyK06RsmqPWAW+9BAxG3cXG+auEMmpQ2GXIzpYYYexh4GtJ29/Ft9+jTfZtSa3ou9LTBEFVVHQAD6ABX0pSu1gUpSgUpSgUpSgUpSgUpSgUpSghhkYPjVZ7H5+BW6sdTJGI3Pm8WYn/AHkNWY1V7BxbTyWzgKsjvLanwfmEyTRA/LWQu2PFXBGcNjLmm8V8Lqt0Kmoqa5WxSlKJQa0nbWLXYXSDq8Txj86QaB9bCt3Wk4qRcTxWigMFaOe5OfwaRtzIVP5TyouB8mNz5ZthN5RTK6i1UpSu1gUpSgUpSgUpSgUpUZoGamtZLcMLlUz3Su428m/4CtkKCaUr5XEwRSzEKoGSzHAAHUknoKD61icSsI7hDHMgdDg4OdiDkMpG6sDghhgg9KpXGO3zvJHFZRHS+5upQQoUMq5jhOGfUSwDHSNsjUKwbrtBfRM0aXHNIGp2kgjzErHShDIFXJOcAqc6ST03Dd8WzZlQOIqgY9yG6h+EuVA3WLQySv55Yua+XB+M3VyZeUbR0jZV1/fk1EorHK7lCCSpU75WtHDaseWsA/pFzjVMwLtsuXmlY+sFUHAO2dK7ZFWCy4dHwyYqo029xpPMY50XCR6W5zk/1ioGDHbUr5OXWsuTCa3Itje7PzfeVp+1Mf5a1/HOK3drCZpBaaFaNWOqZQoklSLWSRsq69R9gNblOMW7DInhP+tT/jWp4wv3RSS0hGYWOi4uD6igEFo4P7WTwyO6hzkkjTWGMtvhpda8vvYi4vEDx3lusRJBa1TnOcbELLIxVCCN8ofm61vOF8Mjt0KRAgElmZiWd2PV5HOSze0+QHQYrm0NtPbvN8FcLdQs0RLglLhAA0K3C57x5bR4fYg5PQlT9Ud7pRLLPcMxzpCu9tySDhkEcRAyGHx9R264rrmMnhlbt1LNTXPOBduJleSO6i5iwHRJNCC0mRpIkkgAycqyt3M+t02q98Pvo541kidXRhlXQgqR7CKlDIpSlApStdLdMLhI890jJGPYx6/MKDY0pSg1PHpioQAkKx7zDw6f4/RXiDhcZIKSHIIOxBz9FZt9cRrhZcYbwIz08/LrWmvxECpgPfz8XJ/j7aDI4hDrulXJGV6jr0Y15vbf4MVeNjgnBU+P/O9YPaDiEsd9bJCkbvIHAEkjRjKxSPjUFbHqnwrG7R8TvREC9ipbUdKw3aOpOk41NIseB7gaDN7Q8ZS2uELamZlIjiTd5WCsdKAkD2knAA3JFVLtCJrlVkuyD3wY7ZDmGHCnqcDnPnfUwwMDCjGT85jNHdCe7guOY6kPJyg6qO+AkYiZsIMjYZJzk5NeONcft9C6pCveyeZHJFtjHV1AoMbisg5k1wSx1SlABjOIAkQCe0vr+dq+0fBuTC7M7NIcNIdsMxIXHuAwB7FFaia+ieKy0vG339pZlWRTpY6rjB3/ALUCrXcsJIpDGcg+wjoQxG48qDJ7C2QFxLOzHEUMajJGlebqkk9wwsW9VDtNPJxGdJJtfIVddvF0zqJUTOp8SF7oxkA52JIFi7KRfCZ3gZ8QhIZZIsHM5XXGFY9OUCisQN2JUHbIOv7dWKDlTuN1LRSKThiHKlCozvhlYEde/noKi+G3Br6k6vDRW9sGdo5AH04KsygsASMjPuP1VuvRzeY5kMxKW3MVYGXZIZJstyW8FDNkqflNg7sudFY3CgkxwyadgzbbeIwurJ6eAyPKugeifhyPw5zIqutxJIXRhqUrgRBWB/JQZHgcjwqMXZ63KdEn5a7jKBuI3aFtCkxNgEDU3JjXc+Jwo6+GKx7O2FvcEB3KXCEgH1RJHgMQc9WQjb/Nmpjhh5tyGl5qiUpGZWOtUiRYtBk2L4dXGSSdtyTucO80xurxnKRujHPQajymIJ9kh399Weanh9li8nXWwBjU5HUmNip8fJ1+gVn3VvJFKnwSTlPIAZc5KT6RpHNQHrgesuD0zkDFam64zbwXytJNGoYSLnWCAHVJATg9Mx495rejikDOpVZJG6K0UFxIu/5aIV8fE0Fn7HcVWXmKzMsy6eZA/rRjfDK2SJI28GG22DgggbDi8zF440OnV1Pz4rnHG5WmQGCG4EynMUoRI2TJ33lZQVPip2P0GrB8PvwLVpLONGCASa7oKAwxnSEjfbfNBZfuZIhBikJ33DdK8XLhbtCdgFJJ/VevhwbtGZIy0wQOJZI9MLGRcI5QMGIB3x0xX04hAHuVU9Cu+PYGP+6g+1vqnfWSVjHqjONXv/59lTUcPlMT8l+n9W3n7KUG0lgVvWUH3itdf3ltZqHkKpqOlcKWd2xnTGigs7YBOFBO1bWqtxZhFxGGSUdySIwwyEd2KXXrZC3xTIunBPUxY6kAxldTaY199x22uL3h3LYiVZ5MpLFLBKVNpcplVlVSyhmG4yN6uksCuO8AQPMVqeLcMjuIzHKCR1UglXRh0eNxujDwIp2Vv5JI5I5iGmt5DFK4GkPhVeOTHgWjdGIHQkiqYcnUnLHTbywhhhgCPbXzisY13VAPmzWRStFWJc8MhkzzIo3z1LIrZ+kVqG7EWGO7axx+OYdUDZ89URU/XVipQViDsPbxvrgaeF8FdSXEjHBIJH3wtncCsHjXYN7nHMvZX0nUnNht2CnBXJ5aIzbEjdqutKJl1dxya17FXDXUtuLuJeTHDJqFmcNz2mXSE5+Bjk9d86vDG9r4N2Me3TlpfXCxkljHHHbIuWOTg8osMnf1vGs3hv40vf0ax+0vqsNNL58uefbK7VGP0c2WAHEz42BNzOp+fluufeaz4OxdgmMWkBIOdTIHbPTJZskmt/SjNhpwuEbLFGMdNKKv8BWWoxtU0oMVOHxgghFyPZX2liDDDAEeRr6Vo+1d86JHFC2ma4k5UbkZ5fdaSSTB2JWNHIB2yBQVrsnxyzghIYlpufeEpDFLcSKPhlwFLJErFBgbE4zVu4XfW919+hYOVJUnDK6NjdHRgGRsHowB3rG4RwqK2jEUK6VG58Wdj1d2O7MT1JrC4Qwl4hNLEO4kSwyyAd2WUOWCA/GMa5BPgZNPUEDLHk6rrS9x1FjntlfGtQcdM+FK+1K1UKp/be2iM9q92qvagTRvzN4o5ZuWsUkgO2CA8YY+qZB8okXCtL2wsXns5o48FmUd1iFWQKys0TE7KrqChPgHNRZuaGs+491F3be8wngl1B8KKDySUSRuR+eXPTcV9+w0ZWKcSHVcC4kFxJsBI40hXUADSvK5YC/FxgkkZNc4Rd2Txr8Fv5bVNIY2zSohRWGQBHcKxjXy0ELjGnbFb/0dlPgriJuZEJ5+VP1M6lyS7N8chiyavHR41lxeavktVKUrZQpSoJoIr1UAVNBXuG/jS9/RrH7S+qw1XuG/jS9/RrH7S+qw0Hk16qDQUE0pSgVWO3SEpbiI6bg3EYt5MAiNyH1swOzLyuaCvjnGRnIs9VX0iFfg8YlblwmeHmzg6TAobUHD/EJcImrw11F8DweDXMvdubzMfjHaw/BS48nlMjuB+YyeO5r59iIIxNdPaqq2h5McejaOSWESLNJGBtp3jj1eJiPlk6bjN3Yxxsbu+lu0Cs/wZZEbWqjJDR26qZFwNy504zq2zVy7JWDwWcEUmAyruqnUseSSI1bxVAQoPiFrLinuvk3FKUrZQryy52O48c+NeqUFKu+F3FlEQiQ3dtEpMcc7GOaCNVzoWXQ4lAxgZCnGAScZrcdj7V0gLuEUzO0/LQlkjEuGCBiBq8ycDdjtW14hDrikT5SMv0qRWB2QuOZY2jj40ER+mNaiYyXadtvSlKlBXkVLUFBNKUoK9w38aXv6NY/aX1WGq9w38aXv6NY/aX1WGgV5avVKBSvK16oFVvt4rC3WVQrmGWKTlMdKynVoCFsHScuCDg7qNqslV3t4M2oHibmyH/rYCfqBoMFuBXFyrRTJBa27bSxW7GWS4TxQy6EESnocAtgkAjrVvUYqaVEkng2UpSpClKUCq96Pl08NtFPVIljPvjyh+tasNV3sFtaEeVxej3YvbjA+jFBYqUryaCRU0pQKUpQV7hv40vf0ax+0vqsNV7hv40vf0ax+0vqsNApSlBBoKmvIoPVaHtXv8FXzu4P3Sz/y1vqr3aU/0nhq+BuZCfbps7ph9YFBYaUpQKUpQKUpQDWh7J7C6X5N3Pj9Zg/81b01XpOB3CSTSW12I+a+to5bdZow2lUJXDI+4UdWNBYTQCtBniKD/uk5HtlttX2oH11H3ZvFxzOHux8Tb3MEij55TEx+ZaCw0qvv2rjT8LDdx++0mk+uFXr3b9sbF20C6hD/ACHcRuPej4YfOKDe0r5W9wjjKMrDzVgw+kV9aCvcN/Gl7+jWP2l9VhqvcN/Gl7+jWP2l9VhoFKx7m9jjGZHRB5uwX+JrSz9uLBSR8Kidh1WImZ/2IgzfVQWKoIqu2/a+OYE20F1OASuVgaMah1UmbRgj21P3Xvn/AAfD9P6TdxR/RyRLn6qCwg1X+MMDxCwTyW6lHvRIov4TmpZOIuPXtIc+Uctxj2bvGDSw4HKLhLi4uTM6RyRoqwpDGolMZchQWYk8pOrHpQWClKUClKUClKUCoJqa80EgVNKUA1zWUB57ssAQbhxgjI7ixp0P5tdKrmNhNr5r/KuLr925lT+UUGPJwG2ZtRgi1eDBFVh7mAyK8XUBgUGGa5QtLAm1zM4xLPHEe7IzAbOelbSsHjPqR/pFn/7yCgtcXZFxM8vw67zIqIw/o4JWIuUGsQ6hgyPvnJ1b5wK0Ha3hCR3FtGZLl+Ylwz67qchhGYQAUDhf6zyro9Uftz/26y/0F5/fsqDRW3A7aM5S3hUnqRGuT7zitiNhgdPLwqKUG57AS5F2nyLj7SCCT+LVbKp3YWUc+8Tx+8SH9dHj/wDh+qrjQQRQGpqDQTSlKBSlKBSlKCDQVC16oFKUoINcr7PTa7aGTGDIokI9spMh+tq6L2huhFa3EhONEUjZ8tKE5qiWMHLijT5KKv7Kgf7qD7Vgcek028jkZ5emXA8TC6ygfSlZ9eZog6sp6MCp9zAg/wAaDowNUrtqM3tr+TBc5/Xktcf3DW+7IXTS2Nq7DDNDHqHXDaQCM+8Gqzx+XXfy9MRwwxg/lMZJHB+YxH56D4UpSgzew4/pt77YLP6nvP8ACrxVI7IHF9MPO3jP7Msg/mq70ClKUHla9VBqRQKUpQK8tUmgFBNKUoFKxeJcRit4zLPIsaDGXcgDc4A95PhVJ4n6UIgP6LDJMfBpAbePw66xzPPonh4ZzQb/ALezxCxnWaTlq66M6OYzFiPvax5GssMjGR1JyMZrk8HaO66tyTnPd5bDA8MkSHfGM42zXx4rxGa6l51w4dxkIANKRKeqxr4ZwMkkk48gAMag2w7UzjrDC3uldP4o1T/0ydAWktsKoJPLn5jYG5wrRrn6a0zuACScAbknwAqRgjzBH0g0Hceydq0VnAkgAcJlgGDAFiWIDDY4zjIrnXaviUtpe3GbfUZ5OYjNKqKUjighDd0Mw3XGCBnBq+9grsy8PtWJywiCMR8qPMbfvIa5v6QrrmcSnG+IkhiwegOjnEj3iZf2aDEbtNcHokK/O8n/ANaxzx67/tIf/Dt/+1YHMGdORqxnHjjpn6a9UFx9HnH83zC5KI0kSxwFQwWVgzOynJOlsYwM7746Gur1+dJYwwIYZB8Kt/Z/0g3FuojnQ3KDo4ZUnUeAbVhZfziVOBvqNB1ylVzgfba0unEcchWU9IpUaN2x10ahpf8AVJx41YhQTXkV6qGFBNKgGlANTULU0ClKUFb7ecCkvLXRDp5qOkiayVU4OGUsASMozb4O+K5nN2Q4ipx8DZ/ykntyD7tcin6q7eaUHCW7O3w62Vx83Kb+7Ia8/cK8/wAjuP8AZ/413mlBw/hvZW7mmiRraVIzIhkeRVVRGrBnBBbJyoK4A+NW8vfRrcCV+Q0AhZ2ZAzODGrHUE0hTkAkgYPQAV1PFTQaTsfwNrK0jt2cOymRi4UqCZJXlICknYF8dfCql2m7AXE11PcQyRETMjaJNSMhWKOIjUAwYdzPQdcV0epoOScX9H00NrE6IJrlZpDLyupikUKFTWRnSY4j+0QNzWh+4V3/kdx/s/wDGu81FBwccBvPCzuP2FH8Wr6L2X4geljN88lsv96YV3OpoOVdlOxN2LmCW4jWKON+YymVXkLBWCABMqO8QSdXxceNdVFM0zQTSozQUEClS1KD/2Q=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PE"/>
          </a:p>
        </p:txBody>
      </p:sp>
      <p:sp>
        <p:nvSpPr>
          <p:cNvPr id="11" name="AutoShape 12" descr="data:image/jpeg;base64,/9j/4AAQSkZJRgABAQAAAQABAAD/2wCEAAkGBxQSEhQUEhQVFhUXGBcYFRQUFBYUFhQYFhYWFhgVFBQZHCghGBomHBcXITEhJSkrLi4uFyAzODMsNygtLywBCgoKDg0OGxAQGiwkHyYsLDQsLCwtLC8sNCwsLCwsLCwsNywtNDQvLC4sMDQsLDIsLCwtLCwsLCwsMCwrLCwsLP/AABEIASwAqAMBIgACEQEDEQH/xAAcAAEAAgMBAQEAAAAAAAAAAAAAAQYEBQcCAwj/xABREAACAQMCAwQEBwwFCAsAAAABAgMABBESIQUTMQYiQVEHMmFxFEJSgZGhsxUjMzVicnSCkqKxwiRDU7LhVGNzg5PB0fAWFzRElKOktMPS0//EABkBAQADAQEAAAAAAAAAAAAAAAABAgMEBf/EACgRAQEAAgEDAwMEAwAAAAAAAAABAhEDEiExBEFRExRhIjOBsTJxkf/aAAwDAQACEQMRAD8A7eteqgigoJpSlApSlApSlApSlApSlBGqpqmek/iTwW0ZhlaKdpkETIfLLSakIKuvLDbMCM49lZ/YbtJ8NgJcBZo20SqudOcZV0z8VlION8HIycZqOqb6fdPTdbWSlYV7xSKJ4kkcK0zlIgQe+wUuVB6DZT1x4DqRWYDUoTSlKBSlKCCaVApQeqgVNQ1BNKgGpoFKVjcRvkgjeWVgqRqXdj4KoyTQeOKcTit4zLO6xouMs3mdgAOpJOwA3NUHiXpR3xa2xZfCSd+UD0IKxBSxHX1ipqmcc4xJezc6bIAzyYiQRApGMDHVyPWb24BwBWFXFy+q76x/66+P0/beSzz+kLiBOVNso8uQ7/vc4fwr1b+kS/U982zjy5Lx/vc1v4VVqVh9xyfP9NvocfwvVv6UphgSWaEeLR3Jz8yNF/NWRP6U9vvdm5bykmRF/aUOfqrntKt91yK/b4M7jnGJbyYSzlcqCscaDuRKcFgpO7EkLlj8kbDFZfY7tKLBrt+TJK8ghVFBVE+9iVtTSE5AzLp2Ukac4NaalUx5spl1e694sbj0+zZ3N/ccQvbcyEGQzRiGNPUhVZFmk0E7k6YizMeugDYYFd2FfneF2SRZY3eORQQsiMQyhsZGOhGw2IPSum9g+2zXDC2usc/BMcgGlbhQMsNI2WRRuR0I3GMEDr9Pyy9re7m5+OzvJ2XylKV1OYryak0WgmlKUClKUHmvVQRQUE1zr0v8S7sFqP6wmWT82EroU++Rlb/VmuimuK+kK75nEpxviJYYgPDOjnEjyzzgP1ax58unjrXhx6s4r25IVVLOxCoi+s7McBR/x6DcnYV0ns/6P4UUNeKtxKdyrDMMf5KRnZsbd9gT1I0g4rS+jDhgkuJbhhkQARx+ySRdUje8RlAD/nGHnXTa48Memb93RyZdV17KV2h9H8TqXswsEo+IMiCX8lkH4M7nvqPeGrnUysjtFIpjlX1o3xqHt2OGX8oEj2122Di8Dvy0miZ/kLIpb9kHPhTinCILldNxEkgHTUN19qt1U+0EVbPCZeVcM7j48OI0ro9z6NrY/gpbiL2CQSgewc5WP11jf9WaeN5cY/Ntx9J5dZfSvy2+tPhQazuEcFuboareEtH/AGrsscZ/NY7v71BHtq68H7O8JMmFljuZAfVkuFkAP+hUhCfH1TV4Aq04pPKl5rf8XBbq2dWeGZGjkXZ0J3GoZBDKcEEbhlP1g1ZOyvZEXdostrM0N3byYOpmliaRCrozBiWTUhUnScd4jBG1bX0q2AzbXAG+poX9qspkQn81kIH+kNevQ7MeZfJ4AWz/ADvz1P1RrWvDJOTXspyZXLj37umippUE13ORFeqgCpoFKUoFKUoFeTXqoIoBrgXGpxJdXTj408v7jGL+Su+CvzxJ+El8+dPn386TP15rl9Xf0T/bo9NP1/wu3ZLjkVlwxZZMs8s1xy4l9eRkmaPC+QAQEsdh9Ga3f8QvOKFhoklQHHweAfeFPlJI2lZG/PO2AQoqxdmexEF1a2k0rS4MJzGr6EZZJZJxuBrXeQ50kZ2z0FWm1d5MwWCxxQQnlmcpqjDKcNDbwqQG07hnJCq22HIYLSYW3UOqTu5va9j78vGBamHS6MJWmttMWlg2sCOQscY6Ab9OhNdlrSXyz2gWV5zcRa1WVXijWRBI6xq6PEFGlSwLBlPdycjG/wBoJmS8kjdspLGJYQfimPEcyL+T3oWx4F286Xj6ex19Xdtq03a/hb3VnNBEwV3C4LZ0sFdWKNjorAFCd9mOx6VuaVVLik/Y++YaWsCy9Mc60Kn3Ay9PmFfW14xfcNIDiVE6cm570LeSpONQjPgNLEfknFdMt45bx5CJnit0do15OkPOyHTIzSEEoiuGQBcElCScECvnxOGSzUyNK09r0nScIXiQ4BlWQAa0HVlfJxkg93S2k4bJuIvLu6qudteLx3fDYZosgNOgKtsyMusMjDzBB9h6jIINPQ7GedfN4FbUfOvwkn+8K1vpCihgeG1to44lBa4mWNQgLMphjyo8xzD+oKsPofgIhuXPR58L7kijBH7Wqo4/3e3wnL9r+XQK8+NSTQCuxzJpSlApSlApSlApSlBrePcQMERdF1yFlSJCdIeSRgqgnBwMnJODgA7VxTj/AA51eRopI50kddU0SYWGWdsHXApL6C5Z1ZQ2RkZ2yev9qBvaEnCi4Ab3vDMiH9tlqnccgkgWyBADRWuqYplxizuLCRguBlsLzsbfGrHlkt1WmFuPeLVBPGllqtXV0jhPKdCGU8uM6dxsdwNq0naHiMlnZ8Ot7WVIOeY4fhUiiRYRy9ZchzhnYg+t4k5rI7VcGiOi5WN/XU3BtXljkmhKuuSYGVpdJdZMDJwpAznB1LWPB5ouSZ1eIYHKbiE7KNJ2GlptsY+arcGO5bFeTLT52/Gp57bidlPMtw0TRQRXkSBBO92MKuhO6GjYjOk7Dc9Mm08RYfdC0GN+TeHPkA1oCPpK/RVYt+FcGhVQkyIsZZ0C8QmUIzAqXGJtmwSM9cE14Thdrdzqlo85KoWe6N3fMFjcqAtuzTaZCxXcglRo3yRip5eP3tVxydFpVNHYZlBKXlwzeAnd3T9YIyNj3MKjhws3GmXEU67SwPdS6423B9ZwWU4JVujDBrHDimfitcuS4+Yx+Jcals+GHlFYZPhksEkzqHW2Et3Iee6nY5V1bfbvjNYdlx+4A4jaSXScQ0wxiGZI1jJmudUSW7CPKkkkHPgAxOw7u5ueF8OAfmGIB/wga5YCTAAHMBkw+AAN87AVqLLs7w+4ngFpErQIZZJjE0ht3JjMKxnvcuRiWJOMkCIhsBsHqynTN1jLu6aHthAxvX5Oq5BWCINFhwjqmgQyNnCsT3tz/WeFWbhRfhkSRLdCaVAZJrIrFhiweeUQSBQ6yadbqHZshMYA7y2LjUSqLSJFVR8Ji0ooCgBA8h0gexCa1/DY+ZEsxwAt7dSzMT8WGS5hz7e6iL7hXHjqXqjfK2zpq6wSBgGU5VgCp8wRkGvpWm7GRuthaLJ64t4Qx9vLXNbmutiUpSgUpSgUpSgUpSgw+LcPW4iaJ8gNjcesrKQyOp8GVgrA+YFVK+kuUntxKsZnQusUmTHBeK6ffIwcMbeXuK+k6geXsT3tN5rE4pw6O4jaKUEq2OhKkFSGVlYbqwYAgjcEA1XLGVMulajtfgk1uIcrDM7RyQaiY4m5TyK8IPqbppKLhTrzgEb2BgD1394zVd4vwmSNrWSS6lmCXEI0ssUa9/VGXYRoNTZceweAFeuMXNybiKFXSCKUsiyriSd2WIy4RXGiPZX3Ic93oMgjmywsvdpMlgCjyH0CtNG2jiEms/hoIhED4mB5zKAfPE0Zx5A+RrcouABknAAydyceJPnWPxHh8c6aJV1LkHqVKkbhkdSGRh4MCCKpF7GTWIeTPrUqknLYowZAwVsKxXvDHQjp7uorDPAAdmuLsr8n4Qy7eWtMP+9mtjZ2iRII41CIucKowBk5PzkkknxJp2O75xcMgU5WGJT5rGgP0gVl5qDVU4dahJ76USTqsMqkKZ5JEZfg0UzqUkLAAs79ACPAjYUk2Xs+95LJNcF4UVxaalUSPyke4kUBjzNLECKIsCQCCZmHVTjF4Fw5rm2WAbWhLGWYqQ17zJGllECEkxws7N3mySpIUAEPWR2f7LM1rCk1zK8UiCSaHRCqu0v3yRS6oH0NI7MRnfJGcHFXNV8q6cePXljckgVNKVqqUpSgUpSgUpSgUpSgUpSg0XbVT8EYg40SW8hPksVxFI/7qtWP2iibEUyIXa3lEmhRlipV4pdI8WEcjkDx048az+1tpzrG6j+XBKv0o1erSfmIkg6Oqt+0A1Yc3mVpg1KdsLEnSLuHVnGjWNeR1Bj9YH2EZr2vaWFiQi3DkeC2lzg+5mjCn6a3OT51icRv1hXU6yFc4PLjeUrsTkogLY8NgetYdmndhjjZPS1u/niRf7zin3dx61vdKPPkFx/5ZaoPaW3xnVJ7hbXBb9gR6vqqE7RRsMxxXT+60mT7VVqdfhG/yR9p7Y570q4/tLW5iH0yRgGtJxG6BXiU0OvktbEuzoyK06RsmqPWAW+9BAxG3cXG+auEMmpQ2GXIzpYYYexh4GtJ29/Ft9+jTfZtSa3ou9LTBEFVVHQAD6ABX0pSu1gUpSgUpSgUpSgUpSgUpSgUpSghhkYPjVZ7H5+BW6sdTJGI3Pm8WYn/AHkNWY1V7BxbTyWzgKsjvLanwfmEyTRA/LWQu2PFXBGcNjLmm8V8Lqt0Kmoqa5WxSlKJQa0nbWLXYXSDq8Txj86QaB9bCt3Wk4qRcTxWigMFaOe5OfwaRtzIVP5TyouB8mNz5ZthN5RTK6i1UpSu1gUpSgUpSgUpSgUpUZoGamtZLcMLlUz3Su428m/4CtkKCaUr5XEwRSzEKoGSzHAAHUknoKD61icSsI7hDHMgdDg4OdiDkMpG6sDghhgg9KpXGO3zvJHFZRHS+5upQQoUMq5jhOGfUSwDHSNsjUKwbrtBfRM0aXHNIGp2kgjzErHShDIFXJOcAqc6ST03Dd8WzZlQOIqgY9yG6h+EuVA3WLQySv55Yua+XB+M3VyZeUbR0jZV1/fk1EorHK7lCCSpU75WtHDaseWsA/pFzjVMwLtsuXmlY+sFUHAO2dK7ZFWCy4dHwyYqo029xpPMY50XCR6W5zk/1ioGDHbUr5OXWsuTCa3Itje7PzfeVp+1Mf5a1/HOK3drCZpBaaFaNWOqZQoklSLWSRsq69R9gNblOMW7DInhP+tT/jWp4wv3RSS0hGYWOi4uD6igEFo4P7WTwyO6hzkkjTWGMtvhpda8vvYi4vEDx3lusRJBa1TnOcbELLIxVCCN8ofm61vOF8Mjt0KRAgElmZiWd2PV5HOSze0+QHQYrm0NtPbvN8FcLdQs0RLglLhAA0K3C57x5bR4fYg5PQlT9Ud7pRLLPcMxzpCu9tySDhkEcRAyGHx9R264rrmMnhlbt1LNTXPOBduJleSO6i5iwHRJNCC0mRpIkkgAycqyt3M+t02q98Pvo541kidXRhlXQgqR7CKlDIpSlApStdLdMLhI890jJGPYx6/MKDY0pSg1PHpioQAkKx7zDw6f4/RXiDhcZIKSHIIOxBz9FZt9cRrhZcYbwIz08/LrWmvxECpgPfz8XJ/j7aDI4hDrulXJGV6jr0Y15vbf4MVeNjgnBU+P/O9YPaDiEsd9bJCkbvIHAEkjRjKxSPjUFbHqnwrG7R8TvREC9ipbUdKw3aOpOk41NIseB7gaDN7Q8ZS2uELamZlIjiTd5WCsdKAkD2knAA3JFVLtCJrlVkuyD3wY7ZDmGHCnqcDnPnfUwwMDCjGT85jNHdCe7guOY6kPJyg6qO+AkYiZsIMjYZJzk5NeONcft9C6pCveyeZHJFtjHV1AoMbisg5k1wSx1SlABjOIAkQCe0vr+dq+0fBuTC7M7NIcNIdsMxIXHuAwB7FFaia+ieKy0vG339pZlWRTpY6rjB3/ALUCrXcsJIpDGcg+wjoQxG48qDJ7C2QFxLOzHEUMajJGlebqkk9wwsW9VDtNPJxGdJJtfIVddvF0zqJUTOp8SF7oxkA52JIFi7KRfCZ3gZ8QhIZZIsHM5XXGFY9OUCisQN2JUHbIOv7dWKDlTuN1LRSKThiHKlCozvhlYEde/noKi+G3Br6k6vDRW9sGdo5AH04KsygsASMjPuP1VuvRzeY5kMxKW3MVYGXZIZJstyW8FDNkqflNg7sudFY3CgkxwyadgzbbeIwurJ6eAyPKugeifhyPw5zIqutxJIXRhqUrgRBWB/JQZHgcjwqMXZ63KdEn5a7jKBuI3aFtCkxNgEDU3JjXc+Jwo6+GKx7O2FvcEB3KXCEgH1RJHgMQc9WQjb/Nmpjhh5tyGl5qiUpGZWOtUiRYtBk2L4dXGSSdtyTucO80xurxnKRujHPQajymIJ9kh399Weanh9li8nXWwBjU5HUmNip8fJ1+gVn3VvJFKnwSTlPIAZc5KT6RpHNQHrgesuD0zkDFam64zbwXytJNGoYSLnWCAHVJATg9Mx495rejikDOpVZJG6K0UFxIu/5aIV8fE0Fn7HcVWXmKzMsy6eZA/rRjfDK2SJI28GG22DgggbDi8zF440OnV1Pz4rnHG5WmQGCG4EynMUoRI2TJ33lZQVPip2P0GrB8PvwLVpLONGCASa7oKAwxnSEjfbfNBZfuZIhBikJ33DdK8XLhbtCdgFJJ/VevhwbtGZIy0wQOJZI9MLGRcI5QMGIB3x0xX04hAHuVU9Cu+PYGP+6g+1vqnfWSVjHqjONXv/59lTUcPlMT8l+n9W3n7KUG0lgVvWUH3itdf3ltZqHkKpqOlcKWd2xnTGigs7YBOFBO1bWqtxZhFxGGSUdySIwwyEd2KXXrZC3xTIunBPUxY6kAxldTaY199x22uL3h3LYiVZ5MpLFLBKVNpcplVlVSyhmG4yN6uksCuO8AQPMVqeLcMjuIzHKCR1UglXRh0eNxujDwIp2Vv5JI5I5iGmt5DFK4GkPhVeOTHgWjdGIHQkiqYcnUnLHTbywhhhgCPbXzisY13VAPmzWRStFWJc8MhkzzIo3z1LIrZ+kVqG7EWGO7axx+OYdUDZ89URU/XVipQViDsPbxvrgaeF8FdSXEjHBIJH3wtncCsHjXYN7nHMvZX0nUnNht2CnBXJ5aIzbEjdqutKJl1dxya17FXDXUtuLuJeTHDJqFmcNz2mXSE5+Bjk9d86vDG9r4N2Me3TlpfXCxkljHHHbIuWOTg8osMnf1vGs3hv40vf0ax+0vqsNNL58uefbK7VGP0c2WAHEz42BNzOp+fluufeaz4OxdgmMWkBIOdTIHbPTJZskmt/SjNhpwuEbLFGMdNKKv8BWWoxtU0oMVOHxgghFyPZX2liDDDAEeRr6Vo+1d86JHFC2ma4k5UbkZ5fdaSSTB2JWNHIB2yBQVrsnxyzghIYlpufeEpDFLcSKPhlwFLJErFBgbE4zVu4XfW919+hYOVJUnDK6NjdHRgGRsHowB3rG4RwqK2jEUK6VG58Wdj1d2O7MT1JrC4Qwl4hNLEO4kSwyyAd2WUOWCA/GMa5BPgZNPUEDLHk6rrS9x1FjntlfGtQcdM+FK+1K1UKp/be2iM9q92qvagTRvzN4o5ZuWsUkgO2CA8YY+qZB8okXCtL2wsXns5o48FmUd1iFWQKys0TE7KrqChPgHNRZuaGs+491F3be8wngl1B8KKDySUSRuR+eXPTcV9+w0ZWKcSHVcC4kFxJsBI40hXUADSvK5YC/FxgkkZNc4Rd2Txr8Fv5bVNIY2zSohRWGQBHcKxjXy0ELjGnbFb/0dlPgriJuZEJ5+VP1M6lyS7N8chiyavHR41lxeavktVKUrZQpSoJoIr1UAVNBXuG/jS9/RrH7S+qw1XuG/jS9/RrH7S+qw0Hk16qDQUE0pSgVWO3SEpbiI6bg3EYt5MAiNyH1swOzLyuaCvjnGRnIs9VX0iFfg8YlblwmeHmzg6TAobUHD/EJcImrw11F8DweDXMvdubzMfjHaw/BS48nlMjuB+YyeO5r59iIIxNdPaqq2h5McejaOSWESLNJGBtp3jj1eJiPlk6bjN3Yxxsbu+lu0Cs/wZZEbWqjJDR26qZFwNy504zq2zVy7JWDwWcEUmAyruqnUseSSI1bxVAQoPiFrLinuvk3FKUrZQryy52O48c+NeqUFKu+F3FlEQiQ3dtEpMcc7GOaCNVzoWXQ4lAxgZCnGAScZrcdj7V0gLuEUzO0/LQlkjEuGCBiBq8ycDdjtW14hDrikT5SMv0qRWB2QuOZY2jj40ER+mNaiYyXadtvSlKlBXkVLUFBNKUoK9w38aXv6NY/aX1WGq9w38aXv6NY/aX1WGgV5avVKBSvK16oFVvt4rC3WVQrmGWKTlMdKynVoCFsHScuCDg7qNqslV3t4M2oHibmyH/rYCfqBoMFuBXFyrRTJBa27bSxW7GWS4TxQy6EESnocAtgkAjrVvUYqaVEkng2UpSpClKUCq96Pl08NtFPVIljPvjyh+tasNV3sFtaEeVxej3YvbjA+jFBYqUryaCRU0pQKUpQV7hv40vf0ax+0vqsNV7hv40vf0ax+0vqsNApSlBBoKmvIoPVaHtXv8FXzu4P3Sz/y1vqr3aU/0nhq+BuZCfbps7ph9YFBYaUpQKUpQKUpQDWh7J7C6X5N3Pj9Zg/81b01XpOB3CSTSW12I+a+to5bdZow2lUJXDI+4UdWNBYTQCtBniKD/uk5HtlttX2oH11H3ZvFxzOHux8Tb3MEij55TEx+ZaCw0qvv2rjT8LDdx++0mk+uFXr3b9sbF20C6hD/ACHcRuPej4YfOKDe0r5W9wjjKMrDzVgw+kV9aCvcN/Gl7+jWP2l9VhqvcN/Gl7+jWP2l9VhoFKx7m9jjGZHRB5uwX+JrSz9uLBSR8Kidh1WImZ/2IgzfVQWKoIqu2/a+OYE20F1OASuVgaMah1UmbRgj21P3Xvn/AAfD9P6TdxR/RyRLn6qCwg1X+MMDxCwTyW6lHvRIov4TmpZOIuPXtIc+Uctxj2bvGDSw4HKLhLi4uTM6RyRoqwpDGolMZchQWYk8pOrHpQWClKUClKUClKUCoJqa80EgVNKUA1zWUB57ssAQbhxgjI7ixp0P5tdKrmNhNr5r/KuLr925lT+UUGPJwG2ZtRgi1eDBFVh7mAyK8XUBgUGGa5QtLAm1zM4xLPHEe7IzAbOelbSsHjPqR/pFn/7yCgtcXZFxM8vw67zIqIw/o4JWIuUGsQ6hgyPvnJ1b5wK0Ha3hCR3FtGZLl+Ylwz67qchhGYQAUDhf6zyro9Uftz/26y/0F5/fsqDRW3A7aM5S3hUnqRGuT7zitiNhgdPLwqKUG57AS5F2nyLj7SCCT+LVbKp3YWUc+8Tx+8SH9dHj/wDh+qrjQQRQGpqDQTSlKBSlKBSlKCDQVC16oFKUoINcr7PTa7aGTGDIokI9spMh+tq6L2huhFa3EhONEUjZ8tKE5qiWMHLijT5KKv7Kgf7qD7Vgcek028jkZ5emXA8TC6ygfSlZ9eZog6sp6MCp9zAg/wAaDowNUrtqM3tr+TBc5/Xktcf3DW+7IXTS2Nq7DDNDHqHXDaQCM+8Gqzx+XXfy9MRwwxg/lMZJHB+YxH56D4UpSgzew4/pt77YLP6nvP8ACrxVI7IHF9MPO3jP7Msg/mq70ClKUHla9VBqRQKUpQK8tUmgFBNKUoFKxeJcRit4zLPIsaDGXcgDc4A95PhVJ4n6UIgP6LDJMfBpAbePw66xzPPonh4ZzQb/ALezxCxnWaTlq66M6OYzFiPvax5GssMjGR1JyMZrk8HaO66tyTnPd5bDA8MkSHfGM42zXx4rxGa6l51w4dxkIANKRKeqxr4ZwMkkk48gAMag2w7UzjrDC3uldP4o1T/0ydAWktsKoJPLn5jYG5wrRrn6a0zuACScAbknwAqRgjzBH0g0Hceydq0VnAkgAcJlgGDAFiWIDDY4zjIrnXaviUtpe3GbfUZ5OYjNKqKUjighDd0Mw3XGCBnBq+9grsy8PtWJywiCMR8qPMbfvIa5v6QrrmcSnG+IkhiwegOjnEj3iZf2aDEbtNcHokK/O8n/ANaxzx67/tIf/Dt/+1YHMGdORqxnHjjpn6a9UFx9HnH83zC5KI0kSxwFQwWVgzOynJOlsYwM7746Gur1+dJYwwIYZB8Kt/Z/0g3FuojnQ3KDo4ZUnUeAbVhZfziVOBvqNB1ylVzgfba0unEcchWU9IpUaN2x10ahpf8AVJx41YhQTXkV6qGFBNKgGlANTULU0ClKUFb7ecCkvLXRDp5qOkiayVU4OGUsASMozb4O+K5nN2Q4ipx8DZ/ykntyD7tcin6q7eaUHCW7O3w62Vx83Kb+7Ia8/cK8/wAjuP8AZ/413mlBw/hvZW7mmiRraVIzIhkeRVVRGrBnBBbJyoK4A+NW8vfRrcCV+Q0AhZ2ZAzODGrHUE0hTkAkgYPQAV1PFTQaTsfwNrK0jt2cOymRi4UqCZJXlICknYF8dfCql2m7AXE11PcQyRETMjaJNSMhWKOIjUAwYdzPQdcV0epoOScX9H00NrE6IJrlZpDLyupikUKFTWRnSY4j+0QNzWh+4V3/kdx/s/wDGu81FBwccBvPCzuP2FH8Wr6L2X4geljN88lsv96YV3OpoOVdlOxN2LmCW4jWKON+YymVXkLBWCABMqO8QSdXxceNdVFM0zQTSozQUEClS1KD/2Q==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PE"/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39752" y="3068960"/>
            <a:ext cx="4104456" cy="2266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157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1331640" y="2708920"/>
            <a:ext cx="275456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s-ES" sz="3600" b="1" dirty="0" smtClean="0">
                <a:ln w="1905"/>
                <a:solidFill>
                  <a:srgbClr val="C0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Berlin Sans FB Demi" pitchFamily="34" charset="0"/>
              </a:rPr>
              <a:t>¡MUCHAS</a:t>
            </a:r>
            <a:endParaRPr lang="es-ES" sz="3600" b="1" dirty="0">
              <a:ln w="1905"/>
              <a:solidFill>
                <a:srgbClr val="C00000"/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Berlin Sans FB Demi" pitchFamily="34" charset="0"/>
            </a:endParaRPr>
          </a:p>
          <a:p>
            <a:pPr lvl="0" algn="ctr"/>
            <a:r>
              <a:rPr lang="es-ES" sz="3600" b="1" dirty="0" smtClean="0">
                <a:ln w="1905"/>
                <a:solidFill>
                  <a:srgbClr val="C0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Berlin Sans FB Demi" pitchFamily="34" charset="0"/>
              </a:rPr>
              <a:t>GRACIAS!</a:t>
            </a:r>
            <a:endParaRPr lang="es-ES" sz="3600" b="1" dirty="0">
              <a:ln w="1905"/>
              <a:solidFill>
                <a:srgbClr val="C00000"/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Berlin Sans FB Demi" pitchFamily="34" charset="0"/>
            </a:endParaRPr>
          </a:p>
        </p:txBody>
      </p:sp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0096" y="980728"/>
            <a:ext cx="5826561" cy="5367900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Imagen 3" descr="Descripción: Descripción: Descripción: C:\Users\crondan\AppData\Local\Microsoft\Windows\INetCache\Content.Outlook\43JUBIOV\DVGI-Direccion general de la calidad de la gestion escolar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08165"/>
            <a:ext cx="5013569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Imagen 4" descr="Descripción: Descripción: Descripción: C:\Users\CGAMBERINI\AppData\Local\Microsoft\Windows\Temporary Internet Files\Content.Outlook\30N51UU4\Imagen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6296" y="380171"/>
            <a:ext cx="1368152" cy="8885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2032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4" descr="Descripción: Descripción: Descripción: C:\Users\CGAMBERINI\AppData\Local\Microsoft\Windows\Temporary Internet Files\Content.Outlook\30N51UU4\Imagen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2320" y="177200"/>
            <a:ext cx="864096" cy="6149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Imagen 3" descr="Descripción: Descripción: Descripción: C:\Users\crondan\AppData\Local\Microsoft\Windows\INetCache\Content.Outlook\43JUBIOV\DVGI-Direccion general de la calidad de la gestion escolar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021" y="256053"/>
            <a:ext cx="5013569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ángulo 4"/>
          <p:cNvSpPr/>
          <p:nvPr/>
        </p:nvSpPr>
        <p:spPr>
          <a:xfrm>
            <a:off x="683568" y="1700808"/>
            <a:ext cx="8029400" cy="383079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449580" algn="just">
              <a:lnSpc>
                <a:spcPct val="115000"/>
              </a:lnSpc>
            </a:pPr>
            <a:r>
              <a:rPr lang="es-PE" sz="2100" b="1" dirty="0">
                <a:solidFill>
                  <a:srgbClr val="C00000"/>
                </a:solidFill>
                <a:latin typeface="Berlin Sans FB Demi" panose="020E0802020502020306" pitchFamily="34" charset="0"/>
                <a:ea typeface="+mj-ea"/>
                <a:cs typeface="+mj-cs"/>
              </a:rPr>
              <a:t>Las Sesiones de Tutoría</a:t>
            </a:r>
          </a:p>
          <a:p>
            <a:pPr marL="449580" algn="just">
              <a:lnSpc>
                <a:spcPct val="115000"/>
              </a:lnSpc>
            </a:pPr>
            <a:endParaRPr lang="es-PE" dirty="0" smtClean="0">
              <a:solidFill>
                <a:srgbClr val="4F81BD">
                  <a:lumMod val="75000"/>
                </a:srgbClr>
              </a:solidFill>
              <a:latin typeface="Candara" panose="020E0502030303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49580" algn="just">
              <a:lnSpc>
                <a:spcPct val="115000"/>
              </a:lnSpc>
            </a:pPr>
            <a:r>
              <a:rPr lang="es-PE" sz="1600" b="1" dirty="0" smtClean="0">
                <a:solidFill>
                  <a:srgbClr val="002060"/>
                </a:solidFill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Las </a:t>
            </a:r>
            <a:r>
              <a:rPr lang="es-PE" sz="1600" b="1" dirty="0">
                <a:solidFill>
                  <a:srgbClr val="002060"/>
                </a:solidFill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sesiones de tutoría tienen por finalidad atender las inquietudes y expectativas de las y los estudiantes</a:t>
            </a:r>
            <a:r>
              <a:rPr lang="es-PE" sz="1600" b="1" dirty="0" smtClean="0">
                <a:solidFill>
                  <a:srgbClr val="002060"/>
                </a:solidFill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incidiendo en la reflexión del tema para su vida personal y la toma de decisiones. Se evita girar la sesión en aspectos netamente conceptuales. </a:t>
            </a:r>
          </a:p>
          <a:p>
            <a:pPr marL="449580" algn="just">
              <a:lnSpc>
                <a:spcPct val="115000"/>
              </a:lnSpc>
            </a:pPr>
            <a:endParaRPr lang="es-PE" sz="1600" b="1" dirty="0">
              <a:solidFill>
                <a:srgbClr val="002060"/>
              </a:solidFill>
              <a:latin typeface="Candara" panose="020E0502030303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49580" algn="just">
              <a:lnSpc>
                <a:spcPct val="115000"/>
              </a:lnSpc>
            </a:pPr>
            <a:r>
              <a:rPr lang="es-PE" sz="1600" b="1" i="1" dirty="0" smtClean="0">
                <a:solidFill>
                  <a:srgbClr val="002060"/>
                </a:solidFill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Para </a:t>
            </a:r>
            <a:r>
              <a:rPr lang="es-PE" sz="1600" b="1" i="1" dirty="0">
                <a:solidFill>
                  <a:srgbClr val="002060"/>
                </a:solidFill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el desarrollo de las sesiones de tutoría se sugiere: </a:t>
            </a:r>
            <a:endParaRPr lang="es-PE" sz="1600" b="1" i="1" dirty="0" smtClean="0">
              <a:solidFill>
                <a:srgbClr val="002060"/>
              </a:solidFill>
              <a:latin typeface="Candara" panose="020E0502030303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49580" algn="just">
              <a:lnSpc>
                <a:spcPct val="115000"/>
              </a:lnSpc>
            </a:pPr>
            <a:endParaRPr lang="es-PE" sz="1600" b="1" i="1" dirty="0">
              <a:solidFill>
                <a:srgbClr val="002060"/>
              </a:solidFill>
              <a:latin typeface="Candara" panose="020E0502030303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990600" lvl="1" indent="-90488" algn="just">
              <a:lnSpc>
                <a:spcPct val="115000"/>
              </a:lnSpc>
              <a:spcAft>
                <a:spcPts val="505"/>
              </a:spcAft>
              <a:buFont typeface="Symbol" panose="05050102010706020507" pitchFamily="18" charset="2"/>
              <a:buChar char=""/>
            </a:pPr>
            <a:r>
              <a:rPr lang="es-PE" sz="1600" b="1" dirty="0" smtClean="0">
                <a:solidFill>
                  <a:srgbClr val="002060"/>
                </a:solidFill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Considerar </a:t>
            </a:r>
            <a:r>
              <a:rPr lang="es-PE" sz="1600" b="1" dirty="0">
                <a:solidFill>
                  <a:srgbClr val="002060"/>
                </a:solidFill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los temas identificados en el plan de ATI. </a:t>
            </a:r>
          </a:p>
          <a:p>
            <a:pPr marL="990600" lvl="1" indent="-90488" algn="just">
              <a:lnSpc>
                <a:spcPct val="115000"/>
              </a:lnSpc>
              <a:spcAft>
                <a:spcPts val="505"/>
              </a:spcAft>
              <a:buFont typeface="Symbol" panose="05050102010706020507" pitchFamily="18" charset="2"/>
              <a:buChar char=""/>
              <a:tabLst>
                <a:tab pos="990600" algn="l"/>
              </a:tabLst>
            </a:pPr>
            <a:r>
              <a:rPr lang="es-PE" sz="1600" b="1" dirty="0">
                <a:solidFill>
                  <a:srgbClr val="002060"/>
                </a:solidFill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Establecer un propósito para la sesión de ATI. </a:t>
            </a:r>
          </a:p>
          <a:p>
            <a:pPr marL="990600" lvl="1" indent="-90488" algn="just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s-PE" sz="1600" b="1" dirty="0" smtClean="0">
                <a:solidFill>
                  <a:srgbClr val="002060"/>
                </a:solidFill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Proponer </a:t>
            </a:r>
            <a:r>
              <a:rPr lang="es-PE" sz="1600" b="1" dirty="0">
                <a:solidFill>
                  <a:srgbClr val="002060"/>
                </a:solidFill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actividades para la </a:t>
            </a:r>
            <a:r>
              <a:rPr lang="es-PE" sz="1600" b="1" dirty="0" smtClean="0">
                <a:solidFill>
                  <a:srgbClr val="002060"/>
                </a:solidFill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secuencia </a:t>
            </a:r>
            <a:r>
              <a:rPr lang="es-PE" sz="1600" b="1" dirty="0">
                <a:solidFill>
                  <a:srgbClr val="002060"/>
                </a:solidFill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didáctica de la   sesión de </a:t>
            </a:r>
            <a:r>
              <a:rPr lang="es-PE" sz="1600" b="1" dirty="0" smtClean="0">
                <a:solidFill>
                  <a:srgbClr val="002060"/>
                </a:solidFill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ATI</a:t>
            </a:r>
            <a:endParaRPr lang="es-PE" sz="1600" b="1" dirty="0">
              <a:solidFill>
                <a:srgbClr val="002060"/>
              </a:solidFill>
              <a:latin typeface="Candara" panose="020E0502030303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algn="just">
              <a:lnSpc>
                <a:spcPct val="115000"/>
              </a:lnSpc>
            </a:pPr>
            <a:r>
              <a:rPr lang="es-PE" b="1" dirty="0">
                <a:solidFill>
                  <a:prstClr val="black"/>
                </a:solidFill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4041352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251520" y="286272"/>
            <a:ext cx="4752528" cy="392415"/>
          </a:xfrm>
          <a:prstGeom prst="rect">
            <a:avLst/>
          </a:prstGeom>
          <a:ln>
            <a:solidFill>
              <a:schemeClr val="bg1"/>
            </a:solidFill>
          </a:ln>
          <a:ex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68580" tIns="34290" rIns="68580" bIns="34290" numCol="1" compatLnSpc="1">
            <a:prstTxWarp prst="textNoShape">
              <a:avLst/>
            </a:prstTxWarp>
            <a:spAutoFit/>
            <a:scene3d>
              <a:camera prst="orthographicFront"/>
              <a:lightRig rig="threePt" dir="t"/>
            </a:scene3d>
            <a:sp3d extrusionH="57150">
              <a:bevelT w="82550" h="38100" prst="coolSlant"/>
            </a:sp3d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altLang="es-PE" sz="2100" b="1" dirty="0" smtClean="0">
                <a:solidFill>
                  <a:srgbClr val="C00000"/>
                </a:solidFill>
                <a:latin typeface="Berlin Sans FB Demi" panose="020E0802020502020306" pitchFamily="34" charset="0"/>
              </a:rPr>
              <a:t>Secuencia Didáctica de la Sesión de ATI</a:t>
            </a:r>
            <a:endParaRPr lang="es-ES" altLang="es-PE" sz="2100" b="1" dirty="0">
              <a:solidFill>
                <a:srgbClr val="C00000"/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4" name="Oval 3"/>
          <p:cNvSpPr>
            <a:spLocks noChangeArrowheads="1"/>
          </p:cNvSpPr>
          <p:nvPr/>
        </p:nvSpPr>
        <p:spPr bwMode="auto">
          <a:xfrm>
            <a:off x="1427560" y="1283198"/>
            <a:ext cx="2183606" cy="863705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defRPr/>
            </a:pPr>
            <a:r>
              <a:rPr lang="es-PE" sz="1600" b="1" i="1" dirty="0">
                <a:solidFill>
                  <a:prstClr val="white"/>
                </a:solidFill>
                <a:latin typeface="Candara" panose="020E0502030303020204" pitchFamily="34" charset="0"/>
              </a:rPr>
              <a:t>Revisión de Acuerdos</a:t>
            </a:r>
            <a:endParaRPr lang="es-ES" sz="1600" i="1" dirty="0">
              <a:solidFill>
                <a:prstClr val="white"/>
              </a:solidFill>
              <a:latin typeface="Candara" panose="020E0502030303020204" pitchFamily="34" charset="0"/>
            </a:endParaRPr>
          </a:p>
        </p:txBody>
      </p:sp>
      <p:sp>
        <p:nvSpPr>
          <p:cNvPr id="5" name="Oval 4"/>
          <p:cNvSpPr>
            <a:spLocks noChangeArrowheads="1"/>
          </p:cNvSpPr>
          <p:nvPr/>
        </p:nvSpPr>
        <p:spPr bwMode="auto">
          <a:xfrm>
            <a:off x="2681884" y="2183999"/>
            <a:ext cx="2630650" cy="969169"/>
          </a:xfrm>
          <a:prstGeom prst="ellipse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defRPr/>
            </a:pPr>
            <a:r>
              <a:rPr lang="es-PE" sz="1500" b="1" i="1" dirty="0">
                <a:solidFill>
                  <a:srgbClr val="002060"/>
                </a:solidFill>
                <a:latin typeface="Candara" panose="020E0502030303020204" pitchFamily="34" charset="0"/>
              </a:rPr>
              <a:t>Presentación</a:t>
            </a:r>
            <a:r>
              <a:rPr lang="es-PE" sz="1500" b="1" i="1" dirty="0">
                <a:solidFill>
                  <a:srgbClr val="FF0000"/>
                </a:solidFill>
                <a:latin typeface="Candara" panose="020E0502030303020204" pitchFamily="34" charset="0"/>
              </a:rPr>
              <a:t> </a:t>
            </a:r>
          </a:p>
          <a:p>
            <a:pPr algn="ctr">
              <a:defRPr/>
            </a:pPr>
            <a:r>
              <a:rPr lang="es-PE" sz="1500" b="1" i="1" dirty="0">
                <a:solidFill>
                  <a:prstClr val="white"/>
                </a:solidFill>
                <a:latin typeface="Candara" panose="020E0502030303020204" pitchFamily="34" charset="0"/>
              </a:rPr>
              <a:t>Motivación y exploración</a:t>
            </a:r>
            <a:endParaRPr lang="es-ES" sz="1500" i="1" dirty="0">
              <a:solidFill>
                <a:prstClr val="white"/>
              </a:solidFill>
              <a:latin typeface="Candara" panose="020E0502030303020204" pitchFamily="34" charset="0"/>
            </a:endParaRPr>
          </a:p>
        </p:txBody>
      </p:sp>
      <p:sp>
        <p:nvSpPr>
          <p:cNvPr id="6" name="Oval 5"/>
          <p:cNvSpPr>
            <a:spLocks noChangeArrowheads="1"/>
          </p:cNvSpPr>
          <p:nvPr/>
        </p:nvSpPr>
        <p:spPr bwMode="auto">
          <a:xfrm>
            <a:off x="4087626" y="3206747"/>
            <a:ext cx="2449816" cy="870325"/>
          </a:xfrm>
          <a:prstGeom prst="ellipse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defRPr/>
            </a:pPr>
            <a:r>
              <a:rPr lang="es-PE" sz="1350" b="1" i="1" dirty="0">
                <a:solidFill>
                  <a:srgbClr val="002060"/>
                </a:solidFill>
                <a:latin typeface="Candara" panose="020E0502030303020204" pitchFamily="34" charset="0"/>
              </a:rPr>
              <a:t>Desarrollo </a:t>
            </a:r>
          </a:p>
          <a:p>
            <a:pPr algn="ctr">
              <a:defRPr/>
            </a:pPr>
            <a:r>
              <a:rPr lang="es-PE" sz="1350" b="1" i="1" dirty="0">
                <a:solidFill>
                  <a:prstClr val="white"/>
                </a:solidFill>
                <a:latin typeface="Candara" panose="020E0502030303020204" pitchFamily="34" charset="0"/>
              </a:rPr>
              <a:t>Información y orientación</a:t>
            </a:r>
            <a:endParaRPr lang="es-ES" sz="1350" i="1" dirty="0">
              <a:solidFill>
                <a:prstClr val="white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latin typeface="Candara" panose="020E0502030303020204" pitchFamily="34" charset="0"/>
            </a:endParaRPr>
          </a:p>
        </p:txBody>
      </p:sp>
      <p:sp>
        <p:nvSpPr>
          <p:cNvPr id="7" name="Oval 6"/>
          <p:cNvSpPr>
            <a:spLocks noChangeArrowheads="1"/>
          </p:cNvSpPr>
          <p:nvPr/>
        </p:nvSpPr>
        <p:spPr bwMode="auto">
          <a:xfrm>
            <a:off x="5528632" y="4128215"/>
            <a:ext cx="2485465" cy="974141"/>
          </a:xfrm>
          <a:prstGeom prst="ellipse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defRPr/>
            </a:pPr>
            <a:r>
              <a:rPr lang="es-PE" sz="1500" b="1" i="1" dirty="0">
                <a:solidFill>
                  <a:srgbClr val="002060"/>
                </a:solidFill>
                <a:latin typeface="Candara" panose="020E0502030303020204" pitchFamily="34" charset="0"/>
              </a:rPr>
              <a:t>Cierre </a:t>
            </a:r>
          </a:p>
          <a:p>
            <a:pPr algn="ctr">
              <a:defRPr/>
            </a:pPr>
            <a:r>
              <a:rPr lang="es-PE" sz="1500" b="1" i="1" dirty="0">
                <a:solidFill>
                  <a:prstClr val="white"/>
                </a:solidFill>
                <a:latin typeface="Candara" panose="020E0502030303020204" pitchFamily="34" charset="0"/>
              </a:rPr>
              <a:t>Toma de decisiones</a:t>
            </a:r>
          </a:p>
          <a:p>
            <a:pPr algn="ctr">
              <a:defRPr/>
            </a:pPr>
            <a:r>
              <a:rPr lang="es-PE" sz="1500" b="1" i="1" dirty="0">
                <a:solidFill>
                  <a:prstClr val="white"/>
                </a:solidFill>
                <a:latin typeface="Candara" panose="020E0502030303020204" pitchFamily="34" charset="0"/>
              </a:rPr>
              <a:t>Después de la hora de tutoría</a:t>
            </a:r>
          </a:p>
          <a:p>
            <a:pPr algn="ctr">
              <a:defRPr/>
            </a:pPr>
            <a:endParaRPr lang="es-ES" sz="1500" i="1" dirty="0">
              <a:solidFill>
                <a:prstClr val="white"/>
              </a:solidFill>
              <a:latin typeface="Candara" panose="020E0502030303020204" pitchFamily="34" charset="0"/>
            </a:endParaRPr>
          </a:p>
        </p:txBody>
      </p:sp>
      <p:sp>
        <p:nvSpPr>
          <p:cNvPr id="8" name="AutoShape 10"/>
          <p:cNvSpPr>
            <a:spLocks noChangeArrowheads="1"/>
          </p:cNvSpPr>
          <p:nvPr/>
        </p:nvSpPr>
        <p:spPr bwMode="auto">
          <a:xfrm rot="5400000">
            <a:off x="2141340" y="2270320"/>
            <a:ext cx="648891" cy="432197"/>
          </a:xfrm>
          <a:custGeom>
            <a:avLst/>
            <a:gdLst>
              <a:gd name="G0" fmla="+- 9257 0 0"/>
              <a:gd name="G1" fmla="+- 18514 0 0"/>
              <a:gd name="G2" fmla="+- 7200 0 0"/>
              <a:gd name="G3" fmla="*/ 9257 1 2"/>
              <a:gd name="G4" fmla="+- G3 10800 0"/>
              <a:gd name="G5" fmla="+- 21600 9257 18514"/>
              <a:gd name="G6" fmla="+- 18514 7200 0"/>
              <a:gd name="G7" fmla="*/ G6 1 2"/>
              <a:gd name="G8" fmla="*/ 18514 2 1"/>
              <a:gd name="G9" fmla="+- G8 0 21600"/>
              <a:gd name="G10" fmla="*/ 21600 G0 G1"/>
              <a:gd name="G11" fmla="*/ 21600 G4 G1"/>
              <a:gd name="G12" fmla="*/ 21600 G5 G1"/>
              <a:gd name="G13" fmla="*/ 21600 G7 G1"/>
              <a:gd name="G14" fmla="*/ 18514 1 2"/>
              <a:gd name="G15" fmla="+- G5 0 G4"/>
              <a:gd name="G16" fmla="+- G0 0 G4"/>
              <a:gd name="G17" fmla="*/ G2 G15 G16"/>
              <a:gd name="T0" fmla="*/ 15429 w 21600"/>
              <a:gd name="T1" fmla="*/ 0 h 21600"/>
              <a:gd name="T2" fmla="*/ 9257 w 21600"/>
              <a:gd name="T3" fmla="*/ 7200 h 21600"/>
              <a:gd name="T4" fmla="*/ 0 w 21600"/>
              <a:gd name="T5" fmla="*/ 18001 h 21600"/>
              <a:gd name="T6" fmla="*/ 9257 w 21600"/>
              <a:gd name="T7" fmla="*/ 21600 h 21600"/>
              <a:gd name="T8" fmla="*/ 18514 w 21600"/>
              <a:gd name="T9" fmla="*/ 15000 h 21600"/>
              <a:gd name="T10" fmla="*/ 21600 w 21600"/>
              <a:gd name="T11" fmla="*/ 7200 h 21600"/>
              <a:gd name="T12" fmla="*/ 17694720 60000 65536"/>
              <a:gd name="T13" fmla="*/ 11796480 60000 65536"/>
              <a:gd name="T14" fmla="*/ 11796480 60000 65536"/>
              <a:gd name="T15" fmla="*/ 5898240 60000 65536"/>
              <a:gd name="T16" fmla="*/ 0 60000 65536"/>
              <a:gd name="T17" fmla="*/ 0 60000 65536"/>
              <a:gd name="T18" fmla="*/ 0 w 21600"/>
              <a:gd name="T19" fmla="*/ G12 h 21600"/>
              <a:gd name="T20" fmla="*/ G1 w 21600"/>
              <a:gd name="T21" fmla="*/ 21600 h 2160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1600" h="21600">
                <a:moveTo>
                  <a:pt x="15429" y="0"/>
                </a:moveTo>
                <a:lnTo>
                  <a:pt x="9257" y="7200"/>
                </a:lnTo>
                <a:lnTo>
                  <a:pt x="12343" y="7200"/>
                </a:lnTo>
                <a:lnTo>
                  <a:pt x="12343" y="14400"/>
                </a:lnTo>
                <a:lnTo>
                  <a:pt x="0" y="14400"/>
                </a:lnTo>
                <a:lnTo>
                  <a:pt x="0" y="21600"/>
                </a:lnTo>
                <a:lnTo>
                  <a:pt x="18514" y="21600"/>
                </a:lnTo>
                <a:lnTo>
                  <a:pt x="18514" y="7200"/>
                </a:lnTo>
                <a:lnTo>
                  <a:pt x="21600" y="7200"/>
                </a:lnTo>
                <a:close/>
              </a:path>
            </a:pathLst>
          </a:custGeom>
          <a:ln>
            <a:headEnd/>
            <a:tailE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pPr>
              <a:defRPr/>
            </a:pPr>
            <a:endParaRPr lang="es-ES" sz="1350">
              <a:solidFill>
                <a:prstClr val="white"/>
              </a:solidFill>
            </a:endParaRPr>
          </a:p>
        </p:txBody>
      </p:sp>
      <p:sp>
        <p:nvSpPr>
          <p:cNvPr id="9" name="AutoShape 11"/>
          <p:cNvSpPr>
            <a:spLocks noChangeArrowheads="1"/>
          </p:cNvSpPr>
          <p:nvPr/>
        </p:nvSpPr>
        <p:spPr bwMode="auto">
          <a:xfrm rot="5400000">
            <a:off x="3511206" y="3258419"/>
            <a:ext cx="648890" cy="432197"/>
          </a:xfrm>
          <a:custGeom>
            <a:avLst/>
            <a:gdLst>
              <a:gd name="G0" fmla="+- 9257 0 0"/>
              <a:gd name="G1" fmla="+- 18514 0 0"/>
              <a:gd name="G2" fmla="+- 7200 0 0"/>
              <a:gd name="G3" fmla="*/ 9257 1 2"/>
              <a:gd name="G4" fmla="+- G3 10800 0"/>
              <a:gd name="G5" fmla="+- 21600 9257 18514"/>
              <a:gd name="G6" fmla="+- 18514 7200 0"/>
              <a:gd name="G7" fmla="*/ G6 1 2"/>
              <a:gd name="G8" fmla="*/ 18514 2 1"/>
              <a:gd name="G9" fmla="+- G8 0 21600"/>
              <a:gd name="G10" fmla="*/ 21600 G0 G1"/>
              <a:gd name="G11" fmla="*/ 21600 G4 G1"/>
              <a:gd name="G12" fmla="*/ 21600 G5 G1"/>
              <a:gd name="G13" fmla="*/ 21600 G7 G1"/>
              <a:gd name="G14" fmla="*/ 18514 1 2"/>
              <a:gd name="G15" fmla="+- G5 0 G4"/>
              <a:gd name="G16" fmla="+- G0 0 G4"/>
              <a:gd name="G17" fmla="*/ G2 G15 G16"/>
              <a:gd name="T0" fmla="*/ 15429 w 21600"/>
              <a:gd name="T1" fmla="*/ 0 h 21600"/>
              <a:gd name="T2" fmla="*/ 9257 w 21600"/>
              <a:gd name="T3" fmla="*/ 7200 h 21600"/>
              <a:gd name="T4" fmla="*/ 0 w 21600"/>
              <a:gd name="T5" fmla="*/ 18001 h 21600"/>
              <a:gd name="T6" fmla="*/ 9257 w 21600"/>
              <a:gd name="T7" fmla="*/ 21600 h 21600"/>
              <a:gd name="T8" fmla="*/ 18514 w 21600"/>
              <a:gd name="T9" fmla="*/ 15000 h 21600"/>
              <a:gd name="T10" fmla="*/ 21600 w 21600"/>
              <a:gd name="T11" fmla="*/ 7200 h 21600"/>
              <a:gd name="T12" fmla="*/ 17694720 60000 65536"/>
              <a:gd name="T13" fmla="*/ 11796480 60000 65536"/>
              <a:gd name="T14" fmla="*/ 11796480 60000 65536"/>
              <a:gd name="T15" fmla="*/ 5898240 60000 65536"/>
              <a:gd name="T16" fmla="*/ 0 60000 65536"/>
              <a:gd name="T17" fmla="*/ 0 60000 65536"/>
              <a:gd name="T18" fmla="*/ 0 w 21600"/>
              <a:gd name="T19" fmla="*/ G12 h 21600"/>
              <a:gd name="T20" fmla="*/ G1 w 21600"/>
              <a:gd name="T21" fmla="*/ 21600 h 2160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1600" h="21600">
                <a:moveTo>
                  <a:pt x="15429" y="0"/>
                </a:moveTo>
                <a:lnTo>
                  <a:pt x="9257" y="7200"/>
                </a:lnTo>
                <a:lnTo>
                  <a:pt x="12343" y="7200"/>
                </a:lnTo>
                <a:lnTo>
                  <a:pt x="12343" y="14400"/>
                </a:lnTo>
                <a:lnTo>
                  <a:pt x="0" y="14400"/>
                </a:lnTo>
                <a:lnTo>
                  <a:pt x="0" y="21600"/>
                </a:lnTo>
                <a:lnTo>
                  <a:pt x="18514" y="21600"/>
                </a:lnTo>
                <a:lnTo>
                  <a:pt x="18514" y="7200"/>
                </a:lnTo>
                <a:lnTo>
                  <a:pt x="21600" y="7200"/>
                </a:lnTo>
                <a:close/>
              </a:path>
            </a:pathLst>
          </a:custGeom>
          <a:ln>
            <a:headEnd/>
            <a:tailE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pPr>
              <a:defRPr/>
            </a:pPr>
            <a:endParaRPr lang="es-ES" sz="1350">
              <a:solidFill>
                <a:prstClr val="white"/>
              </a:solidFill>
            </a:endParaRPr>
          </a:p>
        </p:txBody>
      </p:sp>
      <p:sp>
        <p:nvSpPr>
          <p:cNvPr id="10" name="AutoShape 12"/>
          <p:cNvSpPr>
            <a:spLocks noChangeArrowheads="1"/>
          </p:cNvSpPr>
          <p:nvPr/>
        </p:nvSpPr>
        <p:spPr bwMode="auto">
          <a:xfrm rot="5400000">
            <a:off x="4961299" y="4231735"/>
            <a:ext cx="702469" cy="432197"/>
          </a:xfrm>
          <a:custGeom>
            <a:avLst/>
            <a:gdLst>
              <a:gd name="G0" fmla="+- 9257 0 0"/>
              <a:gd name="G1" fmla="+- 18514 0 0"/>
              <a:gd name="G2" fmla="+- 7200 0 0"/>
              <a:gd name="G3" fmla="*/ 9257 1 2"/>
              <a:gd name="G4" fmla="+- G3 10800 0"/>
              <a:gd name="G5" fmla="+- 21600 9257 18514"/>
              <a:gd name="G6" fmla="+- 18514 7200 0"/>
              <a:gd name="G7" fmla="*/ G6 1 2"/>
              <a:gd name="G8" fmla="*/ 18514 2 1"/>
              <a:gd name="G9" fmla="+- G8 0 21600"/>
              <a:gd name="G10" fmla="*/ 21600 G0 G1"/>
              <a:gd name="G11" fmla="*/ 21600 G4 G1"/>
              <a:gd name="G12" fmla="*/ 21600 G5 G1"/>
              <a:gd name="G13" fmla="*/ 21600 G7 G1"/>
              <a:gd name="G14" fmla="*/ 18514 1 2"/>
              <a:gd name="G15" fmla="+- G5 0 G4"/>
              <a:gd name="G16" fmla="+- G0 0 G4"/>
              <a:gd name="G17" fmla="*/ G2 G15 G16"/>
              <a:gd name="T0" fmla="*/ 15429 w 21600"/>
              <a:gd name="T1" fmla="*/ 0 h 21600"/>
              <a:gd name="T2" fmla="*/ 9257 w 21600"/>
              <a:gd name="T3" fmla="*/ 7200 h 21600"/>
              <a:gd name="T4" fmla="*/ 0 w 21600"/>
              <a:gd name="T5" fmla="*/ 18001 h 21600"/>
              <a:gd name="T6" fmla="*/ 9257 w 21600"/>
              <a:gd name="T7" fmla="*/ 21600 h 21600"/>
              <a:gd name="T8" fmla="*/ 18514 w 21600"/>
              <a:gd name="T9" fmla="*/ 15000 h 21600"/>
              <a:gd name="T10" fmla="*/ 21600 w 21600"/>
              <a:gd name="T11" fmla="*/ 7200 h 21600"/>
              <a:gd name="T12" fmla="*/ 17694720 60000 65536"/>
              <a:gd name="T13" fmla="*/ 11796480 60000 65536"/>
              <a:gd name="T14" fmla="*/ 11796480 60000 65536"/>
              <a:gd name="T15" fmla="*/ 5898240 60000 65536"/>
              <a:gd name="T16" fmla="*/ 0 60000 65536"/>
              <a:gd name="T17" fmla="*/ 0 60000 65536"/>
              <a:gd name="T18" fmla="*/ 0 w 21600"/>
              <a:gd name="T19" fmla="*/ G12 h 21600"/>
              <a:gd name="T20" fmla="*/ G1 w 21600"/>
              <a:gd name="T21" fmla="*/ 21600 h 2160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1600" h="21600">
                <a:moveTo>
                  <a:pt x="15429" y="0"/>
                </a:moveTo>
                <a:lnTo>
                  <a:pt x="9257" y="7200"/>
                </a:lnTo>
                <a:lnTo>
                  <a:pt x="12343" y="7200"/>
                </a:lnTo>
                <a:lnTo>
                  <a:pt x="12343" y="14400"/>
                </a:lnTo>
                <a:lnTo>
                  <a:pt x="0" y="14400"/>
                </a:lnTo>
                <a:lnTo>
                  <a:pt x="0" y="21600"/>
                </a:lnTo>
                <a:lnTo>
                  <a:pt x="18514" y="21600"/>
                </a:lnTo>
                <a:lnTo>
                  <a:pt x="18514" y="7200"/>
                </a:lnTo>
                <a:lnTo>
                  <a:pt x="21600" y="7200"/>
                </a:lnTo>
                <a:close/>
              </a:path>
            </a:pathLst>
          </a:custGeom>
          <a:ln>
            <a:headEnd/>
            <a:tailE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pPr>
              <a:defRPr/>
            </a:pPr>
            <a:endParaRPr lang="es-ES" sz="1350">
              <a:solidFill>
                <a:prstClr val="white"/>
              </a:solidFill>
            </a:endParaRPr>
          </a:p>
        </p:txBody>
      </p:sp>
      <p:pic>
        <p:nvPicPr>
          <p:cNvPr id="11" name="Imagen 4" descr="Descripción: Descripción: Descripción: C:\Users\CGAMBERINI\AppData\Local\Microsoft\Windows\Temporary Internet Files\Content.Outlook\30N51UU4\Imagen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8344" y="924579"/>
            <a:ext cx="1085589" cy="717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18629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4" descr="Descripción: Descripción: Descripción: C:\Users\CGAMBERINI\AppData\Local\Microsoft\Windows\Temporary Internet Files\Content.Outlook\30N51UU4\Imagen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336" y="256053"/>
            <a:ext cx="864096" cy="6149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Imagen 3" descr="Descripción: Descripción: Descripción: C:\Users\crondan\AppData\Local\Microsoft\Windows\INetCache\Content.Outlook\43JUBIOV\DVGI-Direccion general de la calidad de la gestion escolar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021" y="256053"/>
            <a:ext cx="5013569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ángulo 4"/>
          <p:cNvSpPr/>
          <p:nvPr/>
        </p:nvSpPr>
        <p:spPr>
          <a:xfrm>
            <a:off x="755576" y="713253"/>
            <a:ext cx="8029400" cy="59854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</a:pPr>
            <a:r>
              <a:rPr lang="es-PE" sz="2100" dirty="0" smtClean="0">
                <a:solidFill>
                  <a:srgbClr val="C00000"/>
                </a:solidFill>
                <a:latin typeface="Berlin Sans FB Demi" panose="020E0802020502020306" pitchFamily="34" charset="0"/>
                <a:ea typeface="+mj-ea"/>
                <a:cs typeface="+mj-cs"/>
              </a:rPr>
              <a:t>Secuencia </a:t>
            </a:r>
            <a:r>
              <a:rPr lang="es-PE" sz="2100" dirty="0">
                <a:solidFill>
                  <a:srgbClr val="C00000"/>
                </a:solidFill>
                <a:latin typeface="Berlin Sans FB Demi" panose="020E0802020502020306" pitchFamily="34" charset="0"/>
                <a:ea typeface="+mj-ea"/>
                <a:cs typeface="+mj-cs"/>
              </a:rPr>
              <a:t>Didáctica de la Sesión de </a:t>
            </a:r>
            <a:r>
              <a:rPr lang="es-PE" sz="2100" dirty="0" smtClean="0">
                <a:solidFill>
                  <a:srgbClr val="C00000"/>
                </a:solidFill>
                <a:latin typeface="Berlin Sans FB Demi" panose="020E0802020502020306" pitchFamily="34" charset="0"/>
                <a:ea typeface="+mj-ea"/>
                <a:cs typeface="+mj-cs"/>
              </a:rPr>
              <a:t>ATI</a:t>
            </a:r>
          </a:p>
          <a:p>
            <a:pPr algn="ctr">
              <a:lnSpc>
                <a:spcPct val="115000"/>
              </a:lnSpc>
            </a:pPr>
            <a:endParaRPr lang="es-PE" dirty="0">
              <a:solidFill>
                <a:prstClr val="black"/>
              </a:solidFill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</a:pPr>
            <a:r>
              <a:rPr lang="es-PE" sz="1400" b="1" dirty="0">
                <a:solidFill>
                  <a:srgbClr val="F79646">
                    <a:lumMod val="75000"/>
                  </a:srgbClr>
                </a:solidFill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Primer momento: Revisión de Acuerdos: </a:t>
            </a:r>
            <a:r>
              <a:rPr lang="es-PE" sz="1400" dirty="0" smtClean="0">
                <a:solidFill>
                  <a:srgbClr val="002060"/>
                </a:solidFill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 Tutora </a:t>
            </a:r>
            <a:r>
              <a:rPr lang="es-PE" sz="1400" dirty="0">
                <a:solidFill>
                  <a:srgbClr val="002060"/>
                </a:solidFill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 el tutor </a:t>
            </a:r>
            <a:r>
              <a:rPr lang="es-PE" sz="1400" dirty="0" smtClean="0">
                <a:solidFill>
                  <a:srgbClr val="002060"/>
                </a:solidFill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inicia </a:t>
            </a:r>
            <a:r>
              <a:rPr lang="es-PE" sz="1400" dirty="0">
                <a:solidFill>
                  <a:srgbClr val="002060"/>
                </a:solidFill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 sesión, anima al grupo a revisar y analizar el cumplimiento de las tareas personales o colectivas </a:t>
            </a:r>
            <a:r>
              <a:rPr lang="es-PE" sz="1400" dirty="0" smtClean="0">
                <a:solidFill>
                  <a:srgbClr val="002060"/>
                </a:solidFill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propuestas en la sesión anterior. Ante </a:t>
            </a:r>
            <a:r>
              <a:rPr lang="es-PE" sz="1400" dirty="0">
                <a:solidFill>
                  <a:srgbClr val="002060"/>
                </a:solidFill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esta revisión, el grupo establece acciones de reconocimiento al buen resultado o de análisis y toma de decisiones frente al </a:t>
            </a:r>
            <a:r>
              <a:rPr lang="es-PE" sz="1400" dirty="0" smtClean="0">
                <a:solidFill>
                  <a:srgbClr val="002060"/>
                </a:solidFill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cumplimiento o incumplimiento de las acciones.</a:t>
            </a:r>
          </a:p>
          <a:p>
            <a:pPr algn="just">
              <a:lnSpc>
                <a:spcPct val="115000"/>
              </a:lnSpc>
            </a:pPr>
            <a:endParaRPr lang="es-PE" sz="1400" dirty="0" smtClean="0">
              <a:solidFill>
                <a:srgbClr val="002060"/>
              </a:solidFill>
              <a:latin typeface="Candara" panose="020E0502030303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</a:pPr>
            <a:r>
              <a:rPr lang="es-PE" sz="1400" b="1" dirty="0" smtClean="0">
                <a:solidFill>
                  <a:srgbClr val="F79646">
                    <a:lumMod val="75000"/>
                  </a:srgbClr>
                </a:solidFill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Segundo momento: Motivación y exploración: </a:t>
            </a:r>
            <a:r>
              <a:rPr lang="es-PE" sz="1400" dirty="0" smtClean="0">
                <a:solidFill>
                  <a:srgbClr val="002060"/>
                </a:solidFill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Busca generar curiosidad, expectativa y motivación sobre  un  tema que será tratado durante la sesión, identificando lo que conocen y desean conocer acerca de él. </a:t>
            </a:r>
          </a:p>
          <a:p>
            <a:pPr algn="just">
              <a:lnSpc>
                <a:spcPct val="115000"/>
              </a:lnSpc>
            </a:pPr>
            <a:endParaRPr lang="es-PE" sz="1400" dirty="0" smtClean="0">
              <a:solidFill>
                <a:srgbClr val="F79646">
                  <a:lumMod val="75000"/>
                </a:srgbClr>
              </a:solidFill>
              <a:latin typeface="Candara" panose="020E0502030303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</a:pPr>
            <a:r>
              <a:rPr lang="es-PE" sz="1400" b="1" dirty="0" smtClean="0">
                <a:solidFill>
                  <a:srgbClr val="F79646">
                    <a:lumMod val="75000"/>
                  </a:srgbClr>
                </a:solidFill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Tercer </a:t>
            </a:r>
            <a:r>
              <a:rPr lang="es-PE" sz="1400" b="1" dirty="0">
                <a:solidFill>
                  <a:srgbClr val="F79646">
                    <a:lumMod val="75000"/>
                  </a:srgbClr>
                </a:solidFill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momento: Información y orientación: </a:t>
            </a:r>
            <a:r>
              <a:rPr lang="es-PE" sz="1400" dirty="0" smtClean="0">
                <a:solidFill>
                  <a:srgbClr val="002060"/>
                </a:solidFill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 presenta </a:t>
            </a:r>
            <a:r>
              <a:rPr lang="es-PE" sz="1400" dirty="0">
                <a:solidFill>
                  <a:srgbClr val="002060"/>
                </a:solidFill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 información a las y los estudiantes, mediante una serie de estrategias </a:t>
            </a:r>
            <a:r>
              <a:rPr lang="es-PE" sz="1400" dirty="0" smtClean="0">
                <a:solidFill>
                  <a:srgbClr val="002060"/>
                </a:solidFill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(videos, lecturas, conferencias</a:t>
            </a:r>
            <a:r>
              <a:rPr lang="es-PE" sz="1400" dirty="0">
                <a:solidFill>
                  <a:srgbClr val="002060"/>
                </a:solidFill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s-PE" sz="1400" dirty="0" smtClean="0">
                <a:solidFill>
                  <a:srgbClr val="002060"/>
                </a:solidFill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trabajo grupal</a:t>
            </a:r>
            <a:r>
              <a:rPr lang="es-PE" sz="1400" dirty="0">
                <a:solidFill>
                  <a:srgbClr val="002060"/>
                </a:solidFill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entre otras) </a:t>
            </a:r>
            <a:r>
              <a:rPr lang="es-PE" sz="1400" dirty="0" smtClean="0">
                <a:solidFill>
                  <a:srgbClr val="002060"/>
                </a:solidFill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promoviendo el diálogo y la reflexión que permitan arribar a ideas fuerza y </a:t>
            </a:r>
            <a:r>
              <a:rPr lang="es-PE" sz="1400" dirty="0">
                <a:solidFill>
                  <a:srgbClr val="002060"/>
                </a:solidFill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recibir </a:t>
            </a:r>
            <a:r>
              <a:rPr lang="es-PE" sz="1400" dirty="0" smtClean="0">
                <a:solidFill>
                  <a:srgbClr val="002060"/>
                </a:solidFill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 orientación pertinente sobre el </a:t>
            </a:r>
            <a:r>
              <a:rPr lang="es-PE" sz="1400" dirty="0">
                <a:solidFill>
                  <a:srgbClr val="002060"/>
                </a:solidFill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tema abordado. </a:t>
            </a:r>
          </a:p>
          <a:p>
            <a:pPr algn="just">
              <a:lnSpc>
                <a:spcPct val="115000"/>
              </a:lnSpc>
            </a:pPr>
            <a:endParaRPr lang="es-PE" sz="1400" dirty="0">
              <a:solidFill>
                <a:srgbClr val="4F81BD">
                  <a:lumMod val="75000"/>
                </a:srgbClr>
              </a:solidFill>
              <a:latin typeface="Candara" panose="020E0502030303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</a:pPr>
            <a:r>
              <a:rPr lang="es-PE" sz="1400" b="1" dirty="0" smtClean="0">
                <a:solidFill>
                  <a:srgbClr val="F79646">
                    <a:lumMod val="75000"/>
                  </a:srgbClr>
                </a:solidFill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Cuarto </a:t>
            </a:r>
            <a:r>
              <a:rPr lang="es-PE" sz="1400" b="1" dirty="0">
                <a:solidFill>
                  <a:srgbClr val="F79646">
                    <a:lumMod val="75000"/>
                  </a:srgbClr>
                </a:solidFill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momento: </a:t>
            </a:r>
            <a:endParaRPr lang="es-PE" sz="1400" b="1" dirty="0" smtClean="0">
              <a:solidFill>
                <a:srgbClr val="F79646">
                  <a:lumMod val="75000"/>
                </a:srgbClr>
              </a:solidFill>
              <a:latin typeface="Candara" panose="020E0502030303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</a:pPr>
            <a:r>
              <a:rPr lang="es-PE" sz="1400" b="1" dirty="0">
                <a:solidFill>
                  <a:srgbClr val="002060"/>
                </a:solidFill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s-PE" sz="1400" b="1" dirty="0" smtClean="0">
                <a:solidFill>
                  <a:srgbClr val="002060"/>
                </a:solidFill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Cierre: </a:t>
            </a:r>
            <a:r>
              <a:rPr lang="es-PE" sz="1400" dirty="0" smtClean="0">
                <a:solidFill>
                  <a:srgbClr val="002060"/>
                </a:solidFill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 refuerzan las ideas centrales y se evalúa el desarrollo de la sesión. </a:t>
            </a:r>
          </a:p>
          <a:p>
            <a:pPr algn="just">
              <a:lnSpc>
                <a:spcPct val="115000"/>
              </a:lnSpc>
            </a:pPr>
            <a:r>
              <a:rPr lang="es-PE" sz="1400" b="1" dirty="0">
                <a:solidFill>
                  <a:srgbClr val="002060"/>
                </a:solidFill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s-PE" sz="1400" b="1" dirty="0" smtClean="0">
                <a:solidFill>
                  <a:srgbClr val="002060"/>
                </a:solidFill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Toma</a:t>
            </a:r>
            <a:r>
              <a:rPr lang="es-PE" sz="1400" dirty="0" smtClean="0">
                <a:solidFill>
                  <a:srgbClr val="002060"/>
                </a:solidFill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PE" sz="1400" b="1" dirty="0">
                <a:solidFill>
                  <a:srgbClr val="002060"/>
                </a:solidFill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 decisiones: </a:t>
            </a:r>
            <a:r>
              <a:rPr lang="es-PE" sz="1400" dirty="0" smtClean="0">
                <a:solidFill>
                  <a:srgbClr val="002060"/>
                </a:solidFill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 promueve que las y los estudiantes adopten una postura personal 	sobre el tema planteado. </a:t>
            </a:r>
          </a:p>
          <a:p>
            <a:pPr algn="just">
              <a:lnSpc>
                <a:spcPct val="115000"/>
              </a:lnSpc>
            </a:pPr>
            <a:r>
              <a:rPr lang="es-PE" sz="1400" b="1" dirty="0">
                <a:solidFill>
                  <a:srgbClr val="002060"/>
                </a:solidFill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s-PE" sz="1400" b="1" dirty="0" smtClean="0">
                <a:solidFill>
                  <a:srgbClr val="002060"/>
                </a:solidFill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Después </a:t>
            </a:r>
            <a:r>
              <a:rPr lang="es-PE" sz="1400" b="1" dirty="0">
                <a:solidFill>
                  <a:srgbClr val="002060"/>
                </a:solidFill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 la hora de tutoría: </a:t>
            </a:r>
            <a:r>
              <a:rPr lang="es-PE" sz="1400" dirty="0" smtClean="0">
                <a:solidFill>
                  <a:srgbClr val="002060"/>
                </a:solidFill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 busca la retroalimentación, en otros espacios fuera de la 	hora de tutoría, a fin de reforzar el tema tratado.</a:t>
            </a:r>
            <a:endParaRPr lang="es-PE" sz="1400" dirty="0">
              <a:solidFill>
                <a:srgbClr val="002060"/>
              </a:solidFill>
              <a:latin typeface="Candara" panose="020E0502030303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</a:pPr>
            <a:endParaRPr lang="es-PE" sz="1400" dirty="0">
              <a:solidFill>
                <a:prstClr val="black"/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8903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3"/>
          <a:srcRect l="12917" t="7023" r="11250" b="8219"/>
          <a:stretch/>
        </p:blipFill>
        <p:spPr>
          <a:xfrm>
            <a:off x="107504" y="188640"/>
            <a:ext cx="8941681" cy="648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648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3"/>
          <a:srcRect l="15416" t="10000" r="15418" b="12963"/>
          <a:stretch/>
        </p:blipFill>
        <p:spPr>
          <a:xfrm>
            <a:off x="179512" y="188640"/>
            <a:ext cx="8857302" cy="6552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866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7544" y="476672"/>
            <a:ext cx="8390756" cy="576064"/>
          </a:xfrm>
        </p:spPr>
        <p:txBody>
          <a:bodyPr>
            <a:normAutofit fontScale="90000"/>
          </a:bodyPr>
          <a:lstStyle/>
          <a:p>
            <a:pPr algn="ctr"/>
            <a:r>
              <a:rPr lang="es-PE" sz="1500" b="1" dirty="0">
                <a:solidFill>
                  <a:srgbClr val="FF0000"/>
                </a:solidFill>
              </a:rPr>
              <a:t/>
            </a:r>
            <a:br>
              <a:rPr lang="es-PE" sz="1500" b="1" dirty="0">
                <a:solidFill>
                  <a:srgbClr val="FF0000"/>
                </a:solidFill>
              </a:rPr>
            </a:br>
            <a:r>
              <a:rPr lang="es-PE" sz="1500" b="1" dirty="0" smtClean="0">
                <a:solidFill>
                  <a:srgbClr val="FF0000"/>
                </a:solidFill>
              </a:rPr>
              <a:t/>
            </a:r>
            <a:br>
              <a:rPr lang="es-PE" sz="1500" b="1" dirty="0" smtClean="0">
                <a:solidFill>
                  <a:srgbClr val="FF0000"/>
                </a:solidFill>
              </a:rPr>
            </a:br>
            <a:r>
              <a:rPr lang="es-PE" sz="2300" b="1" dirty="0">
                <a:solidFill>
                  <a:srgbClr val="C00000"/>
                </a:solidFill>
                <a:latin typeface="Berlin Sans FB Demi" panose="020E0802020502020306" pitchFamily="34" charset="0"/>
              </a:rPr>
              <a:t/>
            </a:r>
            <a:br>
              <a:rPr lang="es-PE" sz="2300" b="1" dirty="0">
                <a:solidFill>
                  <a:srgbClr val="C00000"/>
                </a:solidFill>
                <a:latin typeface="Berlin Sans FB Demi" panose="020E0802020502020306" pitchFamily="34" charset="0"/>
              </a:rPr>
            </a:br>
            <a:r>
              <a:rPr lang="es-PE" sz="2300" b="1" dirty="0">
                <a:solidFill>
                  <a:srgbClr val="C00000"/>
                </a:solidFill>
                <a:latin typeface="Berlin Sans FB Demi" panose="020E0802020502020306" pitchFamily="34" charset="0"/>
              </a:rPr>
              <a:t>Estrategias de fortalecimiento de los roles familiares en la formación integral de sus </a:t>
            </a:r>
            <a:r>
              <a:rPr lang="es-PE" sz="2300" b="1" dirty="0" smtClean="0">
                <a:solidFill>
                  <a:srgbClr val="C00000"/>
                </a:solidFill>
                <a:latin typeface="Berlin Sans FB Demi" panose="020E0802020502020306" pitchFamily="34" charset="0"/>
              </a:rPr>
              <a:t>hijos e hijas</a:t>
            </a:r>
            <a:r>
              <a:rPr lang="es-PE" sz="2300" b="1" dirty="0">
                <a:solidFill>
                  <a:srgbClr val="C00000"/>
                </a:solidFill>
                <a:latin typeface="Berlin Sans FB Demi" panose="020E0802020502020306" pitchFamily="34" charset="0"/>
              </a:rPr>
              <a:t/>
            </a:r>
            <a:br>
              <a:rPr lang="es-PE" sz="2300" b="1" dirty="0">
                <a:solidFill>
                  <a:srgbClr val="C00000"/>
                </a:solidFill>
                <a:latin typeface="Berlin Sans FB Demi" panose="020E0802020502020306" pitchFamily="34" charset="0"/>
              </a:rPr>
            </a:br>
            <a:r>
              <a:rPr lang="es-PE" dirty="0" smtClean="0">
                <a:latin typeface="Candara" panose="020E0502030303020204" pitchFamily="34" charset="0"/>
              </a:rPr>
              <a:t> </a:t>
            </a:r>
            <a:endParaRPr lang="es-PE" dirty="0">
              <a:latin typeface="Candara" panose="020E0502030303020204" pitchFamily="34" charset="0"/>
            </a:endParaRPr>
          </a:p>
        </p:txBody>
      </p:sp>
      <p:graphicFrame>
        <p:nvGraphicFramePr>
          <p:cNvPr id="3" name="Diagrama 2"/>
          <p:cNvGraphicFramePr/>
          <p:nvPr>
            <p:extLst/>
          </p:nvPr>
        </p:nvGraphicFramePr>
        <p:xfrm>
          <a:off x="433364" y="1340768"/>
          <a:ext cx="8424936" cy="50851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9394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a 2"/>
          <p:cNvGraphicFramePr/>
          <p:nvPr>
            <p:extLst/>
          </p:nvPr>
        </p:nvGraphicFramePr>
        <p:xfrm>
          <a:off x="179512" y="1556792"/>
          <a:ext cx="4248472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4" name="Diagrama 3"/>
          <p:cNvGraphicFramePr/>
          <p:nvPr>
            <p:extLst/>
          </p:nvPr>
        </p:nvGraphicFramePr>
        <p:xfrm>
          <a:off x="4572000" y="1628800"/>
          <a:ext cx="4288431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5" name="Rectángulo redondeado 4"/>
          <p:cNvSpPr/>
          <p:nvPr/>
        </p:nvSpPr>
        <p:spPr>
          <a:xfrm>
            <a:off x="323528" y="620688"/>
            <a:ext cx="8352928" cy="72008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PE" sz="2100" b="1" dirty="0" smtClean="0">
                <a:solidFill>
                  <a:srgbClr val="C00000"/>
                </a:solidFill>
                <a:latin typeface="Berlin Sans FB Demi" panose="020E0802020502020306" pitchFamily="34" charset="0"/>
                <a:ea typeface="+mj-ea"/>
                <a:cs typeface="+mj-cs"/>
              </a:rPr>
              <a:t>Otras estrategias de trabajo para el fortalecimiento de los roles familiares</a:t>
            </a:r>
            <a:endParaRPr lang="es-PE" sz="2100" b="1" dirty="0">
              <a:solidFill>
                <a:srgbClr val="C00000"/>
              </a:solidFill>
              <a:latin typeface="Berlin Sans FB Demi" panose="020E0802020502020306" pitchFamily="34" charset="0"/>
              <a:ea typeface="+mj-ea"/>
              <a:cs typeface="+mj-cs"/>
            </a:endParaRPr>
          </a:p>
        </p:txBody>
      </p:sp>
      <p:sp>
        <p:nvSpPr>
          <p:cNvPr id="6" name="Rectángulo redondeado 5"/>
          <p:cNvSpPr/>
          <p:nvPr/>
        </p:nvSpPr>
        <p:spPr>
          <a:xfrm>
            <a:off x="1115616" y="5877272"/>
            <a:ext cx="7128792" cy="576064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PE" sz="2000" dirty="0" smtClean="0">
                <a:solidFill>
                  <a:schemeClr val="tx2">
                    <a:lumMod val="75000"/>
                  </a:schemeClr>
                </a:solidFill>
                <a:latin typeface="Candara" panose="020E0502030303020204" pitchFamily="34" charset="0"/>
                <a:cs typeface="Arial" panose="020B0604020202020204" pitchFamily="34" charset="0"/>
              </a:rPr>
              <a:t>Videos fórum, paseos de integración, etc</a:t>
            </a:r>
            <a:r>
              <a:rPr lang="es-PE" dirty="0" smtClean="0">
                <a:solidFill>
                  <a:schemeClr val="tx2">
                    <a:lumMod val="75000"/>
                  </a:schemeClr>
                </a:solidFill>
              </a:rPr>
              <a:t>.</a:t>
            </a:r>
            <a:endParaRPr lang="es-PE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429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s-PE" sz="2100" b="1" dirty="0" smtClean="0">
                <a:solidFill>
                  <a:srgbClr val="C00000"/>
                </a:solidFill>
                <a:latin typeface="Berlin Sans FB Demi" panose="020E0802020502020306" pitchFamily="34" charset="0"/>
              </a:rPr>
              <a:t>Actividades de Fortalecimiento del Vínculo Escuela-Familia</a:t>
            </a:r>
            <a:endParaRPr lang="es-PE" sz="2100" b="1" dirty="0">
              <a:solidFill>
                <a:srgbClr val="C00000"/>
              </a:solidFill>
              <a:latin typeface="Berlin Sans FB Demi" panose="020E0802020502020306" pitchFamily="34" charset="0"/>
            </a:endParaRPr>
          </a:p>
        </p:txBody>
      </p:sp>
      <p:graphicFrame>
        <p:nvGraphicFramePr>
          <p:cNvPr id="3" name="Diagrama 2"/>
          <p:cNvGraphicFramePr/>
          <p:nvPr>
            <p:extLst/>
          </p:nvPr>
        </p:nvGraphicFramePr>
        <p:xfrm>
          <a:off x="323528" y="1690689"/>
          <a:ext cx="8424936" cy="48346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626730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PRESENTACIÓN DEL PRONACESVI 2014-II</Template>
  <TotalTime>3183</TotalTime>
  <Words>558</Words>
  <Application>Microsoft Office PowerPoint</Application>
  <PresentationFormat>Presentación en pantalla (4:3)</PresentationFormat>
  <Paragraphs>64</Paragraphs>
  <Slides>10</Slides>
  <Notes>4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8" baseType="lpstr">
      <vt:lpstr>Arial</vt:lpstr>
      <vt:lpstr>Berlin Sans FB Demi</vt:lpstr>
      <vt:lpstr>Calibri</vt:lpstr>
      <vt:lpstr>Candara</vt:lpstr>
      <vt:lpstr>Stag Book</vt:lpstr>
      <vt:lpstr>Symbol</vt:lpstr>
      <vt:lpstr>Times New Roman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   Estrategias de fortalecimiento de los roles familiares en la formación integral de sus hijos e hijas  </vt:lpstr>
      <vt:lpstr>Presentación de PowerPoint</vt:lpstr>
      <vt:lpstr>Actividades de Fortalecimiento del Vínculo Escuela-Familia</vt:lpstr>
      <vt:lpstr>Presentación de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RPRATTO</dc:creator>
  <cp:lastModifiedBy>ADMIN</cp:lastModifiedBy>
  <cp:revision>222</cp:revision>
  <dcterms:created xsi:type="dcterms:W3CDTF">2014-08-28T21:53:08Z</dcterms:created>
  <dcterms:modified xsi:type="dcterms:W3CDTF">2015-06-28T23:51:43Z</dcterms:modified>
</cp:coreProperties>
</file>